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6" r:id="rId2"/>
    <p:sldId id="257" r:id="rId3"/>
    <p:sldId id="261" r:id="rId4"/>
    <p:sldId id="259" r:id="rId5"/>
    <p:sldId id="260" r:id="rId6"/>
    <p:sldId id="262" r:id="rId7"/>
    <p:sldId id="263" r:id="rId8"/>
    <p:sldId id="268" r:id="rId9"/>
    <p:sldId id="269" r:id="rId10"/>
    <p:sldId id="270" r:id="rId11"/>
    <p:sldId id="271" r:id="rId12"/>
    <p:sldId id="272" r:id="rId13"/>
    <p:sldId id="273" r:id="rId14"/>
    <p:sldId id="274" r:id="rId15"/>
    <p:sldId id="267" r:id="rId16"/>
    <p:sldId id="264" r:id="rId17"/>
    <p:sldId id="265" r:id="rId18"/>
    <p:sldId id="266" r:id="rId19"/>
    <p:sldId id="275" r:id="rId20"/>
    <p:sldId id="258" r:id="rId21"/>
    <p:sldId id="276" r:id="rId22"/>
    <p:sldId id="277" r:id="rId23"/>
    <p:sldId id="278" r:id="rId24"/>
    <p:sldId id="279" r:id="rId25"/>
    <p:sldId id="281" r:id="rId26"/>
    <p:sldId id="283" r:id="rId27"/>
    <p:sldId id="284" r:id="rId28"/>
    <p:sldId id="285" r:id="rId29"/>
    <p:sldId id="287" r:id="rId30"/>
    <p:sldId id="288" r:id="rId31"/>
    <p:sldId id="291" r:id="rId32"/>
    <p:sldId id="289" r:id="rId33"/>
    <p:sldId id="290" r:id="rId34"/>
    <p:sldId id="292" r:id="rId35"/>
    <p:sldId id="293" r:id="rId36"/>
    <p:sldId id="286" r:id="rId37"/>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ction par défaut" id="{A05C311F-1E20-4AFF-A1E9-A016E77E35B4}">
          <p14:sldIdLst>
            <p14:sldId id="256"/>
            <p14:sldId id="257"/>
            <p14:sldId id="261"/>
            <p14:sldId id="259"/>
            <p14:sldId id="260"/>
            <p14:sldId id="262"/>
            <p14:sldId id="263"/>
            <p14:sldId id="268"/>
            <p14:sldId id="269"/>
            <p14:sldId id="270"/>
            <p14:sldId id="271"/>
            <p14:sldId id="272"/>
            <p14:sldId id="273"/>
            <p14:sldId id="274"/>
            <p14:sldId id="267"/>
            <p14:sldId id="264"/>
            <p14:sldId id="265"/>
            <p14:sldId id="266"/>
            <p14:sldId id="275"/>
            <p14:sldId id="258"/>
            <p14:sldId id="276"/>
            <p14:sldId id="277"/>
            <p14:sldId id="278"/>
            <p14:sldId id="279"/>
            <p14:sldId id="281"/>
            <p14:sldId id="283"/>
            <p14:sldId id="284"/>
            <p14:sldId id="285"/>
          </p14:sldIdLst>
        </p14:section>
        <p14:section name="Section sans titre" id="{FD3019E4-2F7F-4F6D-AFDF-DF544F174B84}">
          <p14:sldIdLst>
            <p14:sldId id="287"/>
            <p14:sldId id="288"/>
            <p14:sldId id="291"/>
            <p14:sldId id="289"/>
            <p14:sldId id="290"/>
            <p14:sldId id="292"/>
            <p14:sldId id="293"/>
            <p14:sldId id="286"/>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9" d="100"/>
          <a:sy n="69" d="100"/>
        </p:scale>
        <p:origin x="75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diagrams/_rels/data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 Id="rId4" Type="http://schemas.openxmlformats.org/officeDocument/2006/relationships/image" Target="../media/image9.png"/></Relationships>
</file>

<file path=ppt/diagrams/_rels/data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33.png"/></Relationships>
</file>

<file path=ppt/diagrams/_rels/data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image" Target="../media/image36.png"/></Relationships>
</file>

<file path=ppt/diagrams/_rels/data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39.png"/></Relationships>
</file>

<file path=ppt/diagrams/_rels/drawing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 Id="rId4" Type="http://schemas.openxmlformats.org/officeDocument/2006/relationships/image" Target="../media/image9.png"/></Relationships>
</file>

<file path=ppt/diagrams/_rels/drawing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33.png"/></Relationships>
</file>

<file path=ppt/diagrams/_rels/drawing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image" Target="../media/image36.png"/></Relationships>
</file>

<file path=ppt/diagrams/_rels/drawing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39.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3EFCA3F-63F4-4DA8-9387-D981BA220DE4}" type="doc">
      <dgm:prSet loTypeId="urn:microsoft.com/office/officeart/2005/8/layout/hProcess7" loCatId="list" qsTypeId="urn:microsoft.com/office/officeart/2005/8/quickstyle/simple1" qsCatId="simple" csTypeId="urn:microsoft.com/office/officeart/2005/8/colors/accent1_2" csCatId="accent1" phldr="1"/>
      <dgm:spPr/>
      <dgm:t>
        <a:bodyPr/>
        <a:lstStyle/>
        <a:p>
          <a:endParaRPr lang="fr-FR"/>
        </a:p>
      </dgm:t>
    </dgm:pt>
    <dgm:pt modelId="{EEF11858-9214-4111-ABDC-323225FC4078}">
      <dgm:prSet phldrT="[Texte]" phldr="1"/>
      <dgm:spPr/>
      <dgm:t>
        <a:bodyPr/>
        <a:lstStyle/>
        <a:p>
          <a:endParaRPr lang="fr-FR" dirty="0"/>
        </a:p>
      </dgm:t>
    </dgm:pt>
    <dgm:pt modelId="{B21297FE-130F-4CB8-90DD-26588BE175E8}" type="parTrans" cxnId="{BBCBB272-0E87-40C4-A320-D1BF3CF33BBD}">
      <dgm:prSet/>
      <dgm:spPr/>
      <dgm:t>
        <a:bodyPr/>
        <a:lstStyle/>
        <a:p>
          <a:endParaRPr lang="fr-FR"/>
        </a:p>
      </dgm:t>
    </dgm:pt>
    <dgm:pt modelId="{D78DDF8C-CC44-45F3-8678-212D5380CB87}" type="sibTrans" cxnId="{BBCBB272-0E87-40C4-A320-D1BF3CF33BBD}">
      <dgm:prSet/>
      <dgm:spPr/>
      <dgm:t>
        <a:bodyPr/>
        <a:lstStyle/>
        <a:p>
          <a:endParaRPr lang="fr-FR"/>
        </a:p>
      </dgm:t>
    </dgm:pt>
    <dgm:pt modelId="{30BF937B-A302-4578-A5E6-7F0A411B9A3D}">
      <dgm:prSet phldrT="[Texte]" custT="1"/>
      <dgm:spPr/>
      <dgm:t>
        <a:bodyPr/>
        <a:lstStyle/>
        <a:p>
          <a:endParaRPr lang="fr-FR" sz="3200" b="1" dirty="0" smtClean="0">
            <a:solidFill>
              <a:schemeClr val="tx1"/>
            </a:solidFill>
            <a:latin typeface="Candara" panose="020E0502030303020204" pitchFamily="34" charset="0"/>
          </a:endParaRPr>
        </a:p>
        <a:p>
          <a:endParaRPr lang="fr-FR" sz="3200" b="1" dirty="0" smtClean="0">
            <a:solidFill>
              <a:schemeClr val="tx1"/>
            </a:solidFill>
            <a:latin typeface="Candara" panose="020E0502030303020204" pitchFamily="34" charset="0"/>
          </a:endParaRPr>
        </a:p>
        <a:p>
          <a:r>
            <a:rPr lang="fr-FR" sz="3200" b="1" dirty="0" err="1" smtClean="0">
              <a:solidFill>
                <a:schemeClr val="tx1"/>
              </a:solidFill>
              <a:latin typeface="Candara" panose="020E0502030303020204" pitchFamily="34" charset="0"/>
            </a:rPr>
            <a:t>pré-coloniale</a:t>
          </a:r>
          <a:endParaRPr lang="fr-FR" sz="3200" b="1" dirty="0">
            <a:solidFill>
              <a:schemeClr val="tx1"/>
            </a:solidFill>
            <a:latin typeface="Candara" panose="020E0502030303020204" pitchFamily="34" charset="0"/>
          </a:endParaRPr>
        </a:p>
      </dgm:t>
    </dgm:pt>
    <dgm:pt modelId="{C7CF8C70-ACE8-4916-8CAA-58F528C60D7F}" type="parTrans" cxnId="{2F34B0CD-529C-4F63-B336-3179370EB1F1}">
      <dgm:prSet/>
      <dgm:spPr/>
      <dgm:t>
        <a:bodyPr/>
        <a:lstStyle/>
        <a:p>
          <a:endParaRPr lang="fr-FR"/>
        </a:p>
      </dgm:t>
    </dgm:pt>
    <dgm:pt modelId="{2EBC37F1-9E54-4AAE-A9E3-8CF94B9A7020}" type="sibTrans" cxnId="{2F34B0CD-529C-4F63-B336-3179370EB1F1}">
      <dgm:prSet/>
      <dgm:spPr/>
      <dgm:t>
        <a:bodyPr/>
        <a:lstStyle/>
        <a:p>
          <a:endParaRPr lang="fr-FR"/>
        </a:p>
      </dgm:t>
    </dgm:pt>
    <dgm:pt modelId="{B31B5979-B5EE-4D74-B029-C3D13C03F570}">
      <dgm:prSet phldrT="[Texte]" phldr="1"/>
      <dgm:spPr/>
      <dgm:t>
        <a:bodyPr/>
        <a:lstStyle/>
        <a:p>
          <a:endParaRPr lang="fr-FR"/>
        </a:p>
      </dgm:t>
    </dgm:pt>
    <dgm:pt modelId="{1DC10525-DCCD-4A66-9ABA-F74088819BC2}" type="parTrans" cxnId="{D877B09C-59B0-4D62-B393-9FD66B804341}">
      <dgm:prSet/>
      <dgm:spPr/>
      <dgm:t>
        <a:bodyPr/>
        <a:lstStyle/>
        <a:p>
          <a:endParaRPr lang="fr-FR"/>
        </a:p>
      </dgm:t>
    </dgm:pt>
    <dgm:pt modelId="{C1EE53CA-DBF4-4534-A734-A30CF12447DC}" type="sibTrans" cxnId="{D877B09C-59B0-4D62-B393-9FD66B804341}">
      <dgm:prSet/>
      <dgm:spPr/>
      <dgm:t>
        <a:bodyPr/>
        <a:lstStyle/>
        <a:p>
          <a:endParaRPr lang="fr-FR"/>
        </a:p>
      </dgm:t>
    </dgm:pt>
    <dgm:pt modelId="{E3EFAAC5-E6EE-45AD-AE36-BD6277786F1E}">
      <dgm:prSet phldrT="[Texte]" custT="1"/>
      <dgm:spPr/>
      <dgm:t>
        <a:bodyPr/>
        <a:lstStyle/>
        <a:p>
          <a:endParaRPr lang="fr-FR" sz="3200" b="1" dirty="0" smtClean="0">
            <a:solidFill>
              <a:schemeClr val="tx1"/>
            </a:solidFill>
          </a:endParaRPr>
        </a:p>
        <a:p>
          <a:endParaRPr lang="fr-FR" sz="3200" b="1" dirty="0" smtClean="0">
            <a:solidFill>
              <a:schemeClr val="tx1"/>
            </a:solidFill>
          </a:endParaRPr>
        </a:p>
        <a:p>
          <a:r>
            <a:rPr lang="fr-FR" sz="3200" b="1" dirty="0" smtClean="0">
              <a:solidFill>
                <a:schemeClr val="tx1"/>
              </a:solidFill>
            </a:rPr>
            <a:t>coloniale</a:t>
          </a:r>
          <a:endParaRPr lang="fr-FR" sz="2000" b="1" dirty="0">
            <a:solidFill>
              <a:schemeClr val="tx1"/>
            </a:solidFill>
          </a:endParaRPr>
        </a:p>
      </dgm:t>
    </dgm:pt>
    <dgm:pt modelId="{BD3249F1-EAA0-4249-A2BB-AD4EC6D4B376}" type="parTrans" cxnId="{1607D080-05E5-41CB-B331-3BAC9F937614}">
      <dgm:prSet/>
      <dgm:spPr/>
      <dgm:t>
        <a:bodyPr/>
        <a:lstStyle/>
        <a:p>
          <a:endParaRPr lang="fr-FR"/>
        </a:p>
      </dgm:t>
    </dgm:pt>
    <dgm:pt modelId="{4AD16D51-ED64-4CB3-A0C7-6B436A043624}" type="sibTrans" cxnId="{1607D080-05E5-41CB-B331-3BAC9F937614}">
      <dgm:prSet/>
      <dgm:spPr/>
      <dgm:t>
        <a:bodyPr/>
        <a:lstStyle/>
        <a:p>
          <a:endParaRPr lang="fr-FR"/>
        </a:p>
      </dgm:t>
    </dgm:pt>
    <dgm:pt modelId="{B368CD3F-FBBE-4DF1-854A-890644C2CEF6}">
      <dgm:prSet phldrT="[Texte]" phldr="1"/>
      <dgm:spPr/>
      <dgm:t>
        <a:bodyPr/>
        <a:lstStyle/>
        <a:p>
          <a:endParaRPr lang="fr-FR"/>
        </a:p>
      </dgm:t>
    </dgm:pt>
    <dgm:pt modelId="{51C73E92-B16D-4A01-A605-AA12E4D12A25}" type="parTrans" cxnId="{8737D61E-AA6C-4672-8A01-D06B747B1258}">
      <dgm:prSet/>
      <dgm:spPr/>
      <dgm:t>
        <a:bodyPr/>
        <a:lstStyle/>
        <a:p>
          <a:endParaRPr lang="fr-FR"/>
        </a:p>
      </dgm:t>
    </dgm:pt>
    <dgm:pt modelId="{D131173D-676D-4C03-9BBA-22882E330385}" type="sibTrans" cxnId="{8737D61E-AA6C-4672-8A01-D06B747B1258}">
      <dgm:prSet/>
      <dgm:spPr/>
      <dgm:t>
        <a:bodyPr/>
        <a:lstStyle/>
        <a:p>
          <a:endParaRPr lang="fr-FR"/>
        </a:p>
      </dgm:t>
    </dgm:pt>
    <dgm:pt modelId="{75D302C1-E3EF-4908-B8BA-E321C0C0E59E}">
      <dgm:prSet phldrT="[Texte]" custT="1"/>
      <dgm:spPr/>
      <dgm:t>
        <a:bodyPr/>
        <a:lstStyle/>
        <a:p>
          <a:endParaRPr lang="fr-FR" sz="3200" b="1" dirty="0" smtClean="0">
            <a:solidFill>
              <a:schemeClr val="tx1"/>
            </a:solidFill>
          </a:endParaRPr>
        </a:p>
        <a:p>
          <a:endParaRPr lang="fr-FR" sz="3200" b="1" dirty="0" smtClean="0">
            <a:solidFill>
              <a:schemeClr val="tx1"/>
            </a:solidFill>
          </a:endParaRPr>
        </a:p>
        <a:p>
          <a:r>
            <a:rPr lang="fr-FR" sz="3200" b="1" dirty="0" smtClean="0">
              <a:solidFill>
                <a:schemeClr val="tx1"/>
              </a:solidFill>
            </a:rPr>
            <a:t>Après l’indépendance</a:t>
          </a:r>
          <a:endParaRPr lang="fr-FR" sz="3200" b="1" dirty="0">
            <a:solidFill>
              <a:schemeClr val="tx1"/>
            </a:solidFill>
          </a:endParaRPr>
        </a:p>
      </dgm:t>
    </dgm:pt>
    <dgm:pt modelId="{3A62EFBF-6C2A-438D-B4B9-978C3BFBD5D9}" type="parTrans" cxnId="{FED74287-A929-4223-9124-5ABBBE4EA0E7}">
      <dgm:prSet/>
      <dgm:spPr/>
      <dgm:t>
        <a:bodyPr/>
        <a:lstStyle/>
        <a:p>
          <a:endParaRPr lang="fr-FR"/>
        </a:p>
      </dgm:t>
    </dgm:pt>
    <dgm:pt modelId="{5BBB8D9A-DBDC-46B7-AF9F-BDCD981250D6}" type="sibTrans" cxnId="{FED74287-A929-4223-9124-5ABBBE4EA0E7}">
      <dgm:prSet/>
      <dgm:spPr/>
      <dgm:t>
        <a:bodyPr/>
        <a:lstStyle/>
        <a:p>
          <a:endParaRPr lang="fr-FR"/>
        </a:p>
      </dgm:t>
    </dgm:pt>
    <dgm:pt modelId="{D6A33DFB-9DEA-469A-859C-0CF61141EC27}" type="pres">
      <dgm:prSet presAssocID="{13EFCA3F-63F4-4DA8-9387-D981BA220DE4}" presName="Name0" presStyleCnt="0">
        <dgm:presLayoutVars>
          <dgm:dir/>
          <dgm:animLvl val="lvl"/>
          <dgm:resizeHandles val="exact"/>
        </dgm:presLayoutVars>
      </dgm:prSet>
      <dgm:spPr/>
      <dgm:t>
        <a:bodyPr/>
        <a:lstStyle/>
        <a:p>
          <a:endParaRPr lang="fr-FR"/>
        </a:p>
      </dgm:t>
    </dgm:pt>
    <dgm:pt modelId="{48D86AC4-ED6F-443D-8C7C-096C89B5D8D5}" type="pres">
      <dgm:prSet presAssocID="{EEF11858-9214-4111-ABDC-323225FC4078}" presName="compositeNode" presStyleCnt="0">
        <dgm:presLayoutVars>
          <dgm:bulletEnabled val="1"/>
        </dgm:presLayoutVars>
      </dgm:prSet>
      <dgm:spPr/>
    </dgm:pt>
    <dgm:pt modelId="{9594A8F3-2BC7-45C6-B447-B37D68D22D3B}" type="pres">
      <dgm:prSet presAssocID="{EEF11858-9214-4111-ABDC-323225FC4078}" presName="bgRect" presStyleLbl="node1" presStyleIdx="0" presStyleCnt="3"/>
      <dgm:spPr/>
      <dgm:t>
        <a:bodyPr/>
        <a:lstStyle/>
        <a:p>
          <a:endParaRPr lang="fr-FR"/>
        </a:p>
      </dgm:t>
    </dgm:pt>
    <dgm:pt modelId="{A2E8227B-BF25-4C4B-9B41-6724D807207D}" type="pres">
      <dgm:prSet presAssocID="{EEF11858-9214-4111-ABDC-323225FC4078}" presName="parentNode" presStyleLbl="node1" presStyleIdx="0" presStyleCnt="3">
        <dgm:presLayoutVars>
          <dgm:chMax val="0"/>
          <dgm:bulletEnabled val="1"/>
        </dgm:presLayoutVars>
      </dgm:prSet>
      <dgm:spPr/>
      <dgm:t>
        <a:bodyPr/>
        <a:lstStyle/>
        <a:p>
          <a:endParaRPr lang="fr-FR"/>
        </a:p>
      </dgm:t>
    </dgm:pt>
    <dgm:pt modelId="{26D26008-73FA-4069-B125-CE4439EE4BDA}" type="pres">
      <dgm:prSet presAssocID="{EEF11858-9214-4111-ABDC-323225FC4078}" presName="childNode" presStyleLbl="node1" presStyleIdx="0" presStyleCnt="3">
        <dgm:presLayoutVars>
          <dgm:bulletEnabled val="1"/>
        </dgm:presLayoutVars>
      </dgm:prSet>
      <dgm:spPr/>
      <dgm:t>
        <a:bodyPr/>
        <a:lstStyle/>
        <a:p>
          <a:endParaRPr lang="fr-FR"/>
        </a:p>
      </dgm:t>
    </dgm:pt>
    <dgm:pt modelId="{B3BFDC3E-7EAC-4739-8EF4-2357CA65AC36}" type="pres">
      <dgm:prSet presAssocID="{D78DDF8C-CC44-45F3-8678-212D5380CB87}" presName="hSp" presStyleCnt="0"/>
      <dgm:spPr/>
    </dgm:pt>
    <dgm:pt modelId="{2DC53F4C-3D6C-4B62-8A47-10096E3DD8E0}" type="pres">
      <dgm:prSet presAssocID="{D78DDF8C-CC44-45F3-8678-212D5380CB87}" presName="vProcSp" presStyleCnt="0"/>
      <dgm:spPr/>
    </dgm:pt>
    <dgm:pt modelId="{5D715108-91C0-4E70-B6B0-79028A3C445C}" type="pres">
      <dgm:prSet presAssocID="{D78DDF8C-CC44-45F3-8678-212D5380CB87}" presName="vSp1" presStyleCnt="0"/>
      <dgm:spPr/>
    </dgm:pt>
    <dgm:pt modelId="{A3D5A83F-055B-4749-8375-79930B9CDBD3}" type="pres">
      <dgm:prSet presAssocID="{D78DDF8C-CC44-45F3-8678-212D5380CB87}" presName="simulatedConn" presStyleLbl="solidFgAcc1" presStyleIdx="0" presStyleCnt="2"/>
      <dgm:spPr/>
    </dgm:pt>
    <dgm:pt modelId="{94D21A1E-1826-4961-B0B2-ECD9AA93A5F5}" type="pres">
      <dgm:prSet presAssocID="{D78DDF8C-CC44-45F3-8678-212D5380CB87}" presName="vSp2" presStyleCnt="0"/>
      <dgm:spPr/>
    </dgm:pt>
    <dgm:pt modelId="{C6BA7A5A-A0D3-46F4-843C-37101F5D9800}" type="pres">
      <dgm:prSet presAssocID="{D78DDF8C-CC44-45F3-8678-212D5380CB87}" presName="sibTrans" presStyleCnt="0"/>
      <dgm:spPr/>
    </dgm:pt>
    <dgm:pt modelId="{2C013B54-D52E-4579-A7C2-7132E848CB01}" type="pres">
      <dgm:prSet presAssocID="{B31B5979-B5EE-4D74-B029-C3D13C03F570}" presName="compositeNode" presStyleCnt="0">
        <dgm:presLayoutVars>
          <dgm:bulletEnabled val="1"/>
        </dgm:presLayoutVars>
      </dgm:prSet>
      <dgm:spPr/>
    </dgm:pt>
    <dgm:pt modelId="{C9762B98-4F22-4081-97E3-48023B0B2BCA}" type="pres">
      <dgm:prSet presAssocID="{B31B5979-B5EE-4D74-B029-C3D13C03F570}" presName="bgRect" presStyleLbl="node1" presStyleIdx="1" presStyleCnt="3"/>
      <dgm:spPr/>
      <dgm:t>
        <a:bodyPr/>
        <a:lstStyle/>
        <a:p>
          <a:endParaRPr lang="fr-FR"/>
        </a:p>
      </dgm:t>
    </dgm:pt>
    <dgm:pt modelId="{AE1B36C2-586F-4206-B4DE-AF7F3E7470DF}" type="pres">
      <dgm:prSet presAssocID="{B31B5979-B5EE-4D74-B029-C3D13C03F570}" presName="parentNode" presStyleLbl="node1" presStyleIdx="1" presStyleCnt="3">
        <dgm:presLayoutVars>
          <dgm:chMax val="0"/>
          <dgm:bulletEnabled val="1"/>
        </dgm:presLayoutVars>
      </dgm:prSet>
      <dgm:spPr/>
      <dgm:t>
        <a:bodyPr/>
        <a:lstStyle/>
        <a:p>
          <a:endParaRPr lang="fr-FR"/>
        </a:p>
      </dgm:t>
    </dgm:pt>
    <dgm:pt modelId="{ED890FD2-11DE-4F58-893C-D89519519E36}" type="pres">
      <dgm:prSet presAssocID="{B31B5979-B5EE-4D74-B029-C3D13C03F570}" presName="childNode" presStyleLbl="node1" presStyleIdx="1" presStyleCnt="3">
        <dgm:presLayoutVars>
          <dgm:bulletEnabled val="1"/>
        </dgm:presLayoutVars>
      </dgm:prSet>
      <dgm:spPr/>
      <dgm:t>
        <a:bodyPr/>
        <a:lstStyle/>
        <a:p>
          <a:endParaRPr lang="fr-FR"/>
        </a:p>
      </dgm:t>
    </dgm:pt>
    <dgm:pt modelId="{FFB27808-DD97-4883-9B8A-AB155E571268}" type="pres">
      <dgm:prSet presAssocID="{C1EE53CA-DBF4-4534-A734-A30CF12447DC}" presName="hSp" presStyleCnt="0"/>
      <dgm:spPr/>
    </dgm:pt>
    <dgm:pt modelId="{FDA62BB3-04D2-4B9E-96DA-FFB1947EE522}" type="pres">
      <dgm:prSet presAssocID="{C1EE53CA-DBF4-4534-A734-A30CF12447DC}" presName="vProcSp" presStyleCnt="0"/>
      <dgm:spPr/>
    </dgm:pt>
    <dgm:pt modelId="{FEF07B3F-1ACC-4B47-A9A8-661FC9747A56}" type="pres">
      <dgm:prSet presAssocID="{C1EE53CA-DBF4-4534-A734-A30CF12447DC}" presName="vSp1" presStyleCnt="0"/>
      <dgm:spPr/>
    </dgm:pt>
    <dgm:pt modelId="{D7C494D2-B87B-448F-ABE0-3834E1EC7598}" type="pres">
      <dgm:prSet presAssocID="{C1EE53CA-DBF4-4534-A734-A30CF12447DC}" presName="simulatedConn" presStyleLbl="solidFgAcc1" presStyleIdx="1" presStyleCnt="2"/>
      <dgm:spPr/>
    </dgm:pt>
    <dgm:pt modelId="{E919203F-2F0C-4BBE-8CA4-AEE41233E4B0}" type="pres">
      <dgm:prSet presAssocID="{C1EE53CA-DBF4-4534-A734-A30CF12447DC}" presName="vSp2" presStyleCnt="0"/>
      <dgm:spPr/>
    </dgm:pt>
    <dgm:pt modelId="{91917C66-1637-49AF-A2E5-0A16535B2208}" type="pres">
      <dgm:prSet presAssocID="{C1EE53CA-DBF4-4534-A734-A30CF12447DC}" presName="sibTrans" presStyleCnt="0"/>
      <dgm:spPr/>
    </dgm:pt>
    <dgm:pt modelId="{343DA37E-06EB-4A72-9BF8-F6C8A0603CDC}" type="pres">
      <dgm:prSet presAssocID="{B368CD3F-FBBE-4DF1-854A-890644C2CEF6}" presName="compositeNode" presStyleCnt="0">
        <dgm:presLayoutVars>
          <dgm:bulletEnabled val="1"/>
        </dgm:presLayoutVars>
      </dgm:prSet>
      <dgm:spPr/>
    </dgm:pt>
    <dgm:pt modelId="{CDA1A045-3D74-4119-9E46-C8E2ECBA70F1}" type="pres">
      <dgm:prSet presAssocID="{B368CD3F-FBBE-4DF1-854A-890644C2CEF6}" presName="bgRect" presStyleLbl="node1" presStyleIdx="2" presStyleCnt="3"/>
      <dgm:spPr/>
      <dgm:t>
        <a:bodyPr/>
        <a:lstStyle/>
        <a:p>
          <a:endParaRPr lang="fr-FR"/>
        </a:p>
      </dgm:t>
    </dgm:pt>
    <dgm:pt modelId="{D51C5AFB-BFA1-4128-8488-285D371DD57A}" type="pres">
      <dgm:prSet presAssocID="{B368CD3F-FBBE-4DF1-854A-890644C2CEF6}" presName="parentNode" presStyleLbl="node1" presStyleIdx="2" presStyleCnt="3">
        <dgm:presLayoutVars>
          <dgm:chMax val="0"/>
          <dgm:bulletEnabled val="1"/>
        </dgm:presLayoutVars>
      </dgm:prSet>
      <dgm:spPr/>
      <dgm:t>
        <a:bodyPr/>
        <a:lstStyle/>
        <a:p>
          <a:endParaRPr lang="fr-FR"/>
        </a:p>
      </dgm:t>
    </dgm:pt>
    <dgm:pt modelId="{2376FF96-BC75-4EB0-A9B8-C58FD51FB7C6}" type="pres">
      <dgm:prSet presAssocID="{B368CD3F-FBBE-4DF1-854A-890644C2CEF6}" presName="childNode" presStyleLbl="node1" presStyleIdx="2" presStyleCnt="3">
        <dgm:presLayoutVars>
          <dgm:bulletEnabled val="1"/>
        </dgm:presLayoutVars>
      </dgm:prSet>
      <dgm:spPr/>
      <dgm:t>
        <a:bodyPr/>
        <a:lstStyle/>
        <a:p>
          <a:endParaRPr lang="fr-FR"/>
        </a:p>
      </dgm:t>
    </dgm:pt>
  </dgm:ptLst>
  <dgm:cxnLst>
    <dgm:cxn modelId="{BBCBB272-0E87-40C4-A320-D1BF3CF33BBD}" srcId="{13EFCA3F-63F4-4DA8-9387-D981BA220DE4}" destId="{EEF11858-9214-4111-ABDC-323225FC4078}" srcOrd="0" destOrd="0" parTransId="{B21297FE-130F-4CB8-90DD-26588BE175E8}" sibTransId="{D78DDF8C-CC44-45F3-8678-212D5380CB87}"/>
    <dgm:cxn modelId="{B41390B4-468F-4432-B9DB-8BF031CD9EDD}" type="presOf" srcId="{75D302C1-E3EF-4908-B8BA-E321C0C0E59E}" destId="{2376FF96-BC75-4EB0-A9B8-C58FD51FB7C6}" srcOrd="0" destOrd="0" presId="urn:microsoft.com/office/officeart/2005/8/layout/hProcess7"/>
    <dgm:cxn modelId="{1607D080-05E5-41CB-B331-3BAC9F937614}" srcId="{B31B5979-B5EE-4D74-B029-C3D13C03F570}" destId="{E3EFAAC5-E6EE-45AD-AE36-BD6277786F1E}" srcOrd="0" destOrd="0" parTransId="{BD3249F1-EAA0-4249-A2BB-AD4EC6D4B376}" sibTransId="{4AD16D51-ED64-4CB3-A0C7-6B436A043624}"/>
    <dgm:cxn modelId="{FED74287-A929-4223-9124-5ABBBE4EA0E7}" srcId="{B368CD3F-FBBE-4DF1-854A-890644C2CEF6}" destId="{75D302C1-E3EF-4908-B8BA-E321C0C0E59E}" srcOrd="0" destOrd="0" parTransId="{3A62EFBF-6C2A-438D-B4B9-978C3BFBD5D9}" sibTransId="{5BBB8D9A-DBDC-46B7-AF9F-BDCD981250D6}"/>
    <dgm:cxn modelId="{C49BF3F4-E1BC-4592-9E7F-82115D04AF10}" type="presOf" srcId="{B31B5979-B5EE-4D74-B029-C3D13C03F570}" destId="{C9762B98-4F22-4081-97E3-48023B0B2BCA}" srcOrd="0" destOrd="0" presId="urn:microsoft.com/office/officeart/2005/8/layout/hProcess7"/>
    <dgm:cxn modelId="{5554003A-E503-4226-AF7D-56F76BCD161C}" type="presOf" srcId="{B31B5979-B5EE-4D74-B029-C3D13C03F570}" destId="{AE1B36C2-586F-4206-B4DE-AF7F3E7470DF}" srcOrd="1" destOrd="0" presId="urn:microsoft.com/office/officeart/2005/8/layout/hProcess7"/>
    <dgm:cxn modelId="{52974BDE-5EC3-42A2-A6AD-D870270F7C7A}" type="presOf" srcId="{EEF11858-9214-4111-ABDC-323225FC4078}" destId="{A2E8227B-BF25-4C4B-9B41-6724D807207D}" srcOrd="1" destOrd="0" presId="urn:microsoft.com/office/officeart/2005/8/layout/hProcess7"/>
    <dgm:cxn modelId="{8737D61E-AA6C-4672-8A01-D06B747B1258}" srcId="{13EFCA3F-63F4-4DA8-9387-D981BA220DE4}" destId="{B368CD3F-FBBE-4DF1-854A-890644C2CEF6}" srcOrd="2" destOrd="0" parTransId="{51C73E92-B16D-4A01-A605-AA12E4D12A25}" sibTransId="{D131173D-676D-4C03-9BBA-22882E330385}"/>
    <dgm:cxn modelId="{967CF916-9F54-44B3-AEE5-CF6FBD648477}" type="presOf" srcId="{E3EFAAC5-E6EE-45AD-AE36-BD6277786F1E}" destId="{ED890FD2-11DE-4F58-893C-D89519519E36}" srcOrd="0" destOrd="0" presId="urn:microsoft.com/office/officeart/2005/8/layout/hProcess7"/>
    <dgm:cxn modelId="{EE7DCD30-237A-4515-9C22-DB6F5D05A33C}" type="presOf" srcId="{EEF11858-9214-4111-ABDC-323225FC4078}" destId="{9594A8F3-2BC7-45C6-B447-B37D68D22D3B}" srcOrd="0" destOrd="0" presId="urn:microsoft.com/office/officeart/2005/8/layout/hProcess7"/>
    <dgm:cxn modelId="{F80963CD-793D-4DB6-B448-1BB877E78551}" type="presOf" srcId="{B368CD3F-FBBE-4DF1-854A-890644C2CEF6}" destId="{D51C5AFB-BFA1-4128-8488-285D371DD57A}" srcOrd="1" destOrd="0" presId="urn:microsoft.com/office/officeart/2005/8/layout/hProcess7"/>
    <dgm:cxn modelId="{80D46AE8-0B95-4317-9087-ADA97D1285F3}" type="presOf" srcId="{13EFCA3F-63F4-4DA8-9387-D981BA220DE4}" destId="{D6A33DFB-9DEA-469A-859C-0CF61141EC27}" srcOrd="0" destOrd="0" presId="urn:microsoft.com/office/officeart/2005/8/layout/hProcess7"/>
    <dgm:cxn modelId="{84043D5E-B041-4C41-82FF-49D15090A920}" type="presOf" srcId="{30BF937B-A302-4578-A5E6-7F0A411B9A3D}" destId="{26D26008-73FA-4069-B125-CE4439EE4BDA}" srcOrd="0" destOrd="0" presId="urn:microsoft.com/office/officeart/2005/8/layout/hProcess7"/>
    <dgm:cxn modelId="{D877B09C-59B0-4D62-B393-9FD66B804341}" srcId="{13EFCA3F-63F4-4DA8-9387-D981BA220DE4}" destId="{B31B5979-B5EE-4D74-B029-C3D13C03F570}" srcOrd="1" destOrd="0" parTransId="{1DC10525-DCCD-4A66-9ABA-F74088819BC2}" sibTransId="{C1EE53CA-DBF4-4534-A734-A30CF12447DC}"/>
    <dgm:cxn modelId="{4C448FC2-0847-43A2-9B0D-DD0F9036C5CC}" type="presOf" srcId="{B368CD3F-FBBE-4DF1-854A-890644C2CEF6}" destId="{CDA1A045-3D74-4119-9E46-C8E2ECBA70F1}" srcOrd="0" destOrd="0" presId="urn:microsoft.com/office/officeart/2005/8/layout/hProcess7"/>
    <dgm:cxn modelId="{2F34B0CD-529C-4F63-B336-3179370EB1F1}" srcId="{EEF11858-9214-4111-ABDC-323225FC4078}" destId="{30BF937B-A302-4578-A5E6-7F0A411B9A3D}" srcOrd="0" destOrd="0" parTransId="{C7CF8C70-ACE8-4916-8CAA-58F528C60D7F}" sibTransId="{2EBC37F1-9E54-4AAE-A9E3-8CF94B9A7020}"/>
    <dgm:cxn modelId="{123F40E5-B02B-48DC-B5A5-C67EB4485138}" type="presParOf" srcId="{D6A33DFB-9DEA-469A-859C-0CF61141EC27}" destId="{48D86AC4-ED6F-443D-8C7C-096C89B5D8D5}" srcOrd="0" destOrd="0" presId="urn:microsoft.com/office/officeart/2005/8/layout/hProcess7"/>
    <dgm:cxn modelId="{F12A3189-112E-417F-9480-7C666739D6AC}" type="presParOf" srcId="{48D86AC4-ED6F-443D-8C7C-096C89B5D8D5}" destId="{9594A8F3-2BC7-45C6-B447-B37D68D22D3B}" srcOrd="0" destOrd="0" presId="urn:microsoft.com/office/officeart/2005/8/layout/hProcess7"/>
    <dgm:cxn modelId="{6F2EE30B-0D5B-4901-9C02-159A1BAC1BAA}" type="presParOf" srcId="{48D86AC4-ED6F-443D-8C7C-096C89B5D8D5}" destId="{A2E8227B-BF25-4C4B-9B41-6724D807207D}" srcOrd="1" destOrd="0" presId="urn:microsoft.com/office/officeart/2005/8/layout/hProcess7"/>
    <dgm:cxn modelId="{F1893C58-4D18-429B-84FA-76E891C32803}" type="presParOf" srcId="{48D86AC4-ED6F-443D-8C7C-096C89B5D8D5}" destId="{26D26008-73FA-4069-B125-CE4439EE4BDA}" srcOrd="2" destOrd="0" presId="urn:microsoft.com/office/officeart/2005/8/layout/hProcess7"/>
    <dgm:cxn modelId="{811DEBB2-A588-47B0-8D32-676EB94A3BC4}" type="presParOf" srcId="{D6A33DFB-9DEA-469A-859C-0CF61141EC27}" destId="{B3BFDC3E-7EAC-4739-8EF4-2357CA65AC36}" srcOrd="1" destOrd="0" presId="urn:microsoft.com/office/officeart/2005/8/layout/hProcess7"/>
    <dgm:cxn modelId="{D0DA3025-F24A-4034-A5A8-607D988204C6}" type="presParOf" srcId="{D6A33DFB-9DEA-469A-859C-0CF61141EC27}" destId="{2DC53F4C-3D6C-4B62-8A47-10096E3DD8E0}" srcOrd="2" destOrd="0" presId="urn:microsoft.com/office/officeart/2005/8/layout/hProcess7"/>
    <dgm:cxn modelId="{987F3AB7-37EE-4EB8-9C65-53336E52183F}" type="presParOf" srcId="{2DC53F4C-3D6C-4B62-8A47-10096E3DD8E0}" destId="{5D715108-91C0-4E70-B6B0-79028A3C445C}" srcOrd="0" destOrd="0" presId="urn:microsoft.com/office/officeart/2005/8/layout/hProcess7"/>
    <dgm:cxn modelId="{159D3B84-1A67-4A5C-B197-92E742E1A7BB}" type="presParOf" srcId="{2DC53F4C-3D6C-4B62-8A47-10096E3DD8E0}" destId="{A3D5A83F-055B-4749-8375-79930B9CDBD3}" srcOrd="1" destOrd="0" presId="urn:microsoft.com/office/officeart/2005/8/layout/hProcess7"/>
    <dgm:cxn modelId="{F8183BBC-882C-450F-842A-94384C05A7E0}" type="presParOf" srcId="{2DC53F4C-3D6C-4B62-8A47-10096E3DD8E0}" destId="{94D21A1E-1826-4961-B0B2-ECD9AA93A5F5}" srcOrd="2" destOrd="0" presId="urn:microsoft.com/office/officeart/2005/8/layout/hProcess7"/>
    <dgm:cxn modelId="{273799F0-E37E-4E6E-B19D-9EBB7CE874AA}" type="presParOf" srcId="{D6A33DFB-9DEA-469A-859C-0CF61141EC27}" destId="{C6BA7A5A-A0D3-46F4-843C-37101F5D9800}" srcOrd="3" destOrd="0" presId="urn:microsoft.com/office/officeart/2005/8/layout/hProcess7"/>
    <dgm:cxn modelId="{9406829D-37B4-4F99-9851-5EFBA04DE747}" type="presParOf" srcId="{D6A33DFB-9DEA-469A-859C-0CF61141EC27}" destId="{2C013B54-D52E-4579-A7C2-7132E848CB01}" srcOrd="4" destOrd="0" presId="urn:microsoft.com/office/officeart/2005/8/layout/hProcess7"/>
    <dgm:cxn modelId="{D36B5A10-2966-4D07-B5B5-8CC0C117B539}" type="presParOf" srcId="{2C013B54-D52E-4579-A7C2-7132E848CB01}" destId="{C9762B98-4F22-4081-97E3-48023B0B2BCA}" srcOrd="0" destOrd="0" presId="urn:microsoft.com/office/officeart/2005/8/layout/hProcess7"/>
    <dgm:cxn modelId="{DCC7CF79-C73F-448C-AC93-548CA14918C3}" type="presParOf" srcId="{2C013B54-D52E-4579-A7C2-7132E848CB01}" destId="{AE1B36C2-586F-4206-B4DE-AF7F3E7470DF}" srcOrd="1" destOrd="0" presId="urn:microsoft.com/office/officeart/2005/8/layout/hProcess7"/>
    <dgm:cxn modelId="{AB22F62A-B382-4A7C-9C04-CD88DE977B7E}" type="presParOf" srcId="{2C013B54-D52E-4579-A7C2-7132E848CB01}" destId="{ED890FD2-11DE-4F58-893C-D89519519E36}" srcOrd="2" destOrd="0" presId="urn:microsoft.com/office/officeart/2005/8/layout/hProcess7"/>
    <dgm:cxn modelId="{51959325-78BC-4B2C-B42B-BE4BBEAADB30}" type="presParOf" srcId="{D6A33DFB-9DEA-469A-859C-0CF61141EC27}" destId="{FFB27808-DD97-4883-9B8A-AB155E571268}" srcOrd="5" destOrd="0" presId="urn:microsoft.com/office/officeart/2005/8/layout/hProcess7"/>
    <dgm:cxn modelId="{A9A5FDD1-ED9C-4D63-A6F2-D12432906690}" type="presParOf" srcId="{D6A33DFB-9DEA-469A-859C-0CF61141EC27}" destId="{FDA62BB3-04D2-4B9E-96DA-FFB1947EE522}" srcOrd="6" destOrd="0" presId="urn:microsoft.com/office/officeart/2005/8/layout/hProcess7"/>
    <dgm:cxn modelId="{F4B8BBD0-52C4-47F1-A64E-986705C3BAC7}" type="presParOf" srcId="{FDA62BB3-04D2-4B9E-96DA-FFB1947EE522}" destId="{FEF07B3F-1ACC-4B47-A9A8-661FC9747A56}" srcOrd="0" destOrd="0" presId="urn:microsoft.com/office/officeart/2005/8/layout/hProcess7"/>
    <dgm:cxn modelId="{80A9690F-05E2-440E-A796-C289C60243CB}" type="presParOf" srcId="{FDA62BB3-04D2-4B9E-96DA-FFB1947EE522}" destId="{D7C494D2-B87B-448F-ABE0-3834E1EC7598}" srcOrd="1" destOrd="0" presId="urn:microsoft.com/office/officeart/2005/8/layout/hProcess7"/>
    <dgm:cxn modelId="{BD9F05AF-8A0B-448C-90A8-B4131FC222F7}" type="presParOf" srcId="{FDA62BB3-04D2-4B9E-96DA-FFB1947EE522}" destId="{E919203F-2F0C-4BBE-8CA4-AEE41233E4B0}" srcOrd="2" destOrd="0" presId="urn:microsoft.com/office/officeart/2005/8/layout/hProcess7"/>
    <dgm:cxn modelId="{8BD91B98-2DFB-4EE5-90B3-83BDC53E8A10}" type="presParOf" srcId="{D6A33DFB-9DEA-469A-859C-0CF61141EC27}" destId="{91917C66-1637-49AF-A2E5-0A16535B2208}" srcOrd="7" destOrd="0" presId="urn:microsoft.com/office/officeart/2005/8/layout/hProcess7"/>
    <dgm:cxn modelId="{086051A7-ED22-4137-973B-94039C4EEDC0}" type="presParOf" srcId="{D6A33DFB-9DEA-469A-859C-0CF61141EC27}" destId="{343DA37E-06EB-4A72-9BF8-F6C8A0603CDC}" srcOrd="8" destOrd="0" presId="urn:microsoft.com/office/officeart/2005/8/layout/hProcess7"/>
    <dgm:cxn modelId="{A9D2633F-11A9-48F5-810A-8684918DC4F2}" type="presParOf" srcId="{343DA37E-06EB-4A72-9BF8-F6C8A0603CDC}" destId="{CDA1A045-3D74-4119-9E46-C8E2ECBA70F1}" srcOrd="0" destOrd="0" presId="urn:microsoft.com/office/officeart/2005/8/layout/hProcess7"/>
    <dgm:cxn modelId="{EBCD7F70-037E-403A-93DB-F35DB64D99B3}" type="presParOf" srcId="{343DA37E-06EB-4A72-9BF8-F6C8A0603CDC}" destId="{D51C5AFB-BFA1-4128-8488-285D371DD57A}" srcOrd="1" destOrd="0" presId="urn:microsoft.com/office/officeart/2005/8/layout/hProcess7"/>
    <dgm:cxn modelId="{D7367134-491F-42C8-8C73-E8B6C9401F23}" type="presParOf" srcId="{343DA37E-06EB-4A72-9BF8-F6C8A0603CDC}" destId="{2376FF96-BC75-4EB0-A9B8-C58FD51FB7C6}" srcOrd="2" destOrd="0" presId="urn:microsoft.com/office/officeart/2005/8/layout/hProcess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091246E-FF67-4887-89BA-7E6F0820E611}" type="doc">
      <dgm:prSet loTypeId="urn:microsoft.com/office/officeart/2005/8/layout/pList1" loCatId="list" qsTypeId="urn:microsoft.com/office/officeart/2005/8/quickstyle/simple1" qsCatId="simple" csTypeId="urn:microsoft.com/office/officeart/2005/8/colors/accent1_2" csCatId="accent1" phldr="1"/>
      <dgm:spPr/>
      <dgm:t>
        <a:bodyPr/>
        <a:lstStyle/>
        <a:p>
          <a:endParaRPr lang="fr-FR"/>
        </a:p>
      </dgm:t>
    </dgm:pt>
    <dgm:pt modelId="{6C65DF1F-BF29-4F9C-A47F-6292DD18CF88}">
      <dgm:prSet phldrT="[Texte]" custT="1"/>
      <dgm:spPr>
        <a:xfrm>
          <a:off x="406396" y="1707814"/>
          <a:ext cx="2438714" cy="904763"/>
        </a:xfrm>
        <a:prstGeom prst="rect">
          <a:avLst/>
        </a:prstGeom>
        <a:noFill/>
        <a:ln>
          <a:noFill/>
        </a:ln>
        <a:effectLst/>
      </dgm:spPr>
      <dgm:t>
        <a:bodyPr/>
        <a:lstStyle/>
        <a:p>
          <a:r>
            <a:rPr lang="fr-FR" sz="3200" b="1" i="1" dirty="0" smtClean="0">
              <a:solidFill>
                <a:schemeClr val="tx1"/>
              </a:solidFill>
              <a:latin typeface="Candara" panose="020E0502030303020204" pitchFamily="34" charset="0"/>
              <a:ea typeface="+mn-ea"/>
              <a:cs typeface="+mn-cs"/>
            </a:rPr>
            <a:t>Danxômè</a:t>
          </a:r>
          <a:endParaRPr lang="fr-FR" sz="2500" dirty="0">
            <a:solidFill>
              <a:schemeClr val="tx1"/>
            </a:solidFill>
            <a:latin typeface="Trebuchet MS" panose="020B0603020202020204"/>
            <a:ea typeface="+mn-ea"/>
            <a:cs typeface="+mn-cs"/>
          </a:endParaRPr>
        </a:p>
      </dgm:t>
    </dgm:pt>
    <dgm:pt modelId="{282366BF-B510-4294-A3E9-CC5EFFDFD99C}" type="parTrans" cxnId="{B68689F0-50C2-40C3-A72B-27BDF3840002}">
      <dgm:prSet/>
      <dgm:spPr/>
      <dgm:t>
        <a:bodyPr/>
        <a:lstStyle/>
        <a:p>
          <a:endParaRPr lang="fr-FR"/>
        </a:p>
      </dgm:t>
    </dgm:pt>
    <dgm:pt modelId="{04084B73-544A-43E2-A6D8-DDF005BB221F}" type="sibTrans" cxnId="{B68689F0-50C2-40C3-A72B-27BDF3840002}">
      <dgm:prSet/>
      <dgm:spPr/>
      <dgm:t>
        <a:bodyPr/>
        <a:lstStyle/>
        <a:p>
          <a:endParaRPr lang="fr-FR"/>
        </a:p>
      </dgm:t>
    </dgm:pt>
    <dgm:pt modelId="{FE1191A7-19CC-4AF8-9525-E63896E39BD8}">
      <dgm:prSet phldrT="[Texte]"/>
      <dgm:spPr>
        <a:xfrm>
          <a:off x="3033750" y="1682634"/>
          <a:ext cx="2438714" cy="904763"/>
        </a:xfrm>
        <a:prstGeom prst="rect">
          <a:avLst/>
        </a:prstGeom>
        <a:noFill/>
        <a:ln>
          <a:noFill/>
        </a:ln>
        <a:effectLst/>
      </dgm:spPr>
      <dgm:t>
        <a:bodyPr/>
        <a:lstStyle/>
        <a:p>
          <a:r>
            <a:rPr lang="fr-FR" b="1" i="1" dirty="0" err="1" smtClean="0">
              <a:solidFill>
                <a:schemeClr val="tx1"/>
              </a:solidFill>
              <a:latin typeface="Candara" panose="020E0502030303020204" pitchFamily="34" charset="0"/>
              <a:ea typeface="+mn-ea"/>
              <a:cs typeface="+mn-cs"/>
            </a:rPr>
            <a:t>Xogbonou</a:t>
          </a:r>
          <a:endParaRPr lang="fr-FR" dirty="0">
            <a:solidFill>
              <a:schemeClr val="tx1"/>
            </a:solidFill>
            <a:latin typeface="Trebuchet MS" panose="020B0603020202020204"/>
            <a:ea typeface="+mn-ea"/>
            <a:cs typeface="+mn-cs"/>
          </a:endParaRPr>
        </a:p>
      </dgm:t>
    </dgm:pt>
    <dgm:pt modelId="{E196FFBB-7CCF-48CB-8BEF-A3ACEA15B7BB}" type="parTrans" cxnId="{B8C6DA00-8037-40B6-9EEC-3A49047473B7}">
      <dgm:prSet/>
      <dgm:spPr/>
      <dgm:t>
        <a:bodyPr/>
        <a:lstStyle/>
        <a:p>
          <a:endParaRPr lang="fr-FR"/>
        </a:p>
      </dgm:t>
    </dgm:pt>
    <dgm:pt modelId="{A7B0ACFA-22A1-4A44-B0CD-14EDAD5C55E5}" type="sibTrans" cxnId="{B8C6DA00-8037-40B6-9EEC-3A49047473B7}">
      <dgm:prSet/>
      <dgm:spPr/>
      <dgm:t>
        <a:bodyPr/>
        <a:lstStyle/>
        <a:p>
          <a:endParaRPr lang="fr-FR"/>
        </a:p>
      </dgm:t>
    </dgm:pt>
    <dgm:pt modelId="{72ACFAEB-BACE-4CA8-BA89-D6F177D1441F}">
      <dgm:prSet phldrT="[Texte]"/>
      <dgm:spPr>
        <a:xfrm>
          <a:off x="3033750" y="4511543"/>
          <a:ext cx="2438714" cy="904763"/>
        </a:xfrm>
        <a:prstGeom prst="rect">
          <a:avLst/>
        </a:prstGeom>
        <a:noFill/>
        <a:ln>
          <a:noFill/>
        </a:ln>
        <a:effectLst/>
      </dgm:spPr>
      <dgm:t>
        <a:bodyPr/>
        <a:lstStyle/>
        <a:p>
          <a:endParaRPr lang="fr-FR" dirty="0">
            <a:solidFill>
              <a:schemeClr val="tx1"/>
            </a:solidFill>
            <a:latin typeface="Trebuchet MS" panose="020B0603020202020204"/>
            <a:ea typeface="+mn-ea"/>
            <a:cs typeface="+mn-cs"/>
          </a:endParaRPr>
        </a:p>
      </dgm:t>
    </dgm:pt>
    <dgm:pt modelId="{4A673F7C-DCF6-451D-84C0-37EDB491C531}" type="parTrans" cxnId="{2A93ADFF-CDB3-42BA-95DC-87E3DD222C32}">
      <dgm:prSet/>
      <dgm:spPr/>
      <dgm:t>
        <a:bodyPr/>
        <a:lstStyle/>
        <a:p>
          <a:endParaRPr lang="fr-FR"/>
        </a:p>
      </dgm:t>
    </dgm:pt>
    <dgm:pt modelId="{2C77FDDE-B72F-4480-A15D-EF250273FE3A}" type="sibTrans" cxnId="{2A93ADFF-CDB3-42BA-95DC-87E3DD222C32}">
      <dgm:prSet/>
      <dgm:spPr/>
      <dgm:t>
        <a:bodyPr/>
        <a:lstStyle/>
        <a:p>
          <a:endParaRPr lang="fr-FR"/>
        </a:p>
      </dgm:t>
    </dgm:pt>
    <dgm:pt modelId="{6758BCBD-653E-4AF9-9A67-4DFEA2A9EADF}">
      <dgm:prSet phldrT="[Texte]"/>
      <dgm:spPr>
        <a:xfrm>
          <a:off x="351061" y="4511543"/>
          <a:ext cx="2438714" cy="904763"/>
        </a:xfrm>
        <a:prstGeom prst="rect">
          <a:avLst/>
        </a:prstGeom>
        <a:noFill/>
        <a:ln>
          <a:noFill/>
        </a:ln>
        <a:effectLst/>
      </dgm:spPr>
      <dgm:t>
        <a:bodyPr/>
        <a:lstStyle/>
        <a:p>
          <a:endParaRPr lang="fr-FR" dirty="0">
            <a:solidFill>
              <a:schemeClr val="tx1"/>
            </a:solidFill>
            <a:latin typeface="Trebuchet MS" panose="020B0603020202020204"/>
            <a:ea typeface="+mn-ea"/>
            <a:cs typeface="+mn-cs"/>
          </a:endParaRPr>
        </a:p>
      </dgm:t>
    </dgm:pt>
    <dgm:pt modelId="{BC104B65-70FD-43AB-A3A6-D27662439731}" type="sibTrans" cxnId="{3655E85C-B14A-485D-B427-0E0A6F28991D}">
      <dgm:prSet/>
      <dgm:spPr/>
      <dgm:t>
        <a:bodyPr/>
        <a:lstStyle/>
        <a:p>
          <a:endParaRPr lang="fr-FR"/>
        </a:p>
      </dgm:t>
    </dgm:pt>
    <dgm:pt modelId="{641EA830-93AB-4070-9F3F-68EFEF0327E3}" type="parTrans" cxnId="{3655E85C-B14A-485D-B427-0E0A6F28991D}">
      <dgm:prSet/>
      <dgm:spPr/>
      <dgm:t>
        <a:bodyPr/>
        <a:lstStyle/>
        <a:p>
          <a:endParaRPr lang="fr-FR"/>
        </a:p>
      </dgm:t>
    </dgm:pt>
    <dgm:pt modelId="{FCC29959-10B1-44A5-9290-E59429B99F6B}" type="pres">
      <dgm:prSet presAssocID="{9091246E-FF67-4887-89BA-7E6F0820E611}" presName="Name0" presStyleCnt="0">
        <dgm:presLayoutVars>
          <dgm:dir/>
          <dgm:resizeHandles val="exact"/>
        </dgm:presLayoutVars>
      </dgm:prSet>
      <dgm:spPr/>
      <dgm:t>
        <a:bodyPr/>
        <a:lstStyle/>
        <a:p>
          <a:endParaRPr lang="fr-FR"/>
        </a:p>
      </dgm:t>
    </dgm:pt>
    <dgm:pt modelId="{BD6147BB-75B7-42A8-8481-8314A70BAB9F}" type="pres">
      <dgm:prSet presAssocID="{6C65DF1F-BF29-4F9C-A47F-6292DD18CF88}" presName="compNode" presStyleCnt="0"/>
      <dgm:spPr/>
    </dgm:pt>
    <dgm:pt modelId="{5D5BD67C-F25A-40F7-B221-62584CD363B8}" type="pres">
      <dgm:prSet presAssocID="{6C65DF1F-BF29-4F9C-A47F-6292DD18CF88}" presName="pictRect" presStyleLbl="node1" presStyleIdx="0" presStyleCnt="4" custScaleX="100084" custScaleY="122346"/>
      <dgm:spPr>
        <a:xfrm>
          <a:off x="351061" y="2360"/>
          <a:ext cx="2438714" cy="1680274"/>
        </a:xfrm>
        <a:prstGeom prst="roundRect">
          <a:avLst/>
        </a:prstGeom>
        <a:blipFill rotWithShape="1">
          <a:blip xmlns:r="http://schemas.openxmlformats.org/officeDocument/2006/relationships" r:embed="rId1"/>
          <a:stretch>
            <a:fillRect/>
          </a:stretch>
        </a:blipFill>
        <a:ln w="12700" cap="flat" cmpd="sng" algn="ctr">
          <a:solidFill>
            <a:sysClr val="window" lastClr="FFFFFF">
              <a:hueOff val="0"/>
              <a:satOff val="0"/>
              <a:lumOff val="0"/>
              <a:alphaOff val="0"/>
            </a:sysClr>
          </a:solidFill>
          <a:prstDash val="solid"/>
        </a:ln>
        <a:effectLst/>
      </dgm:spPr>
      <dgm:t>
        <a:bodyPr/>
        <a:lstStyle/>
        <a:p>
          <a:endParaRPr lang="fr-FR"/>
        </a:p>
      </dgm:t>
    </dgm:pt>
    <dgm:pt modelId="{CF8DF6BE-19F8-4B25-BD1D-52C2401A8648}" type="pres">
      <dgm:prSet presAssocID="{6C65DF1F-BF29-4F9C-A47F-6292DD18CF88}" presName="textRect" presStyleLbl="revTx" presStyleIdx="0" presStyleCnt="4" custLinFactNeighborX="2269" custLinFactNeighborY="2783">
        <dgm:presLayoutVars>
          <dgm:bulletEnabled val="1"/>
        </dgm:presLayoutVars>
      </dgm:prSet>
      <dgm:spPr/>
      <dgm:t>
        <a:bodyPr/>
        <a:lstStyle/>
        <a:p>
          <a:endParaRPr lang="fr-FR"/>
        </a:p>
      </dgm:t>
    </dgm:pt>
    <dgm:pt modelId="{1A005B7E-A8C5-4E2A-96CE-381FFCE51B25}" type="pres">
      <dgm:prSet presAssocID="{04084B73-544A-43E2-A6D8-DDF005BB221F}" presName="sibTrans" presStyleLbl="sibTrans2D1" presStyleIdx="0" presStyleCnt="0"/>
      <dgm:spPr/>
      <dgm:t>
        <a:bodyPr/>
        <a:lstStyle/>
        <a:p>
          <a:endParaRPr lang="fr-FR"/>
        </a:p>
      </dgm:t>
    </dgm:pt>
    <dgm:pt modelId="{9A61C634-675D-4D5B-84F1-4B58E044055B}" type="pres">
      <dgm:prSet presAssocID="{FE1191A7-19CC-4AF8-9525-E63896E39BD8}" presName="compNode" presStyleCnt="0"/>
      <dgm:spPr/>
    </dgm:pt>
    <dgm:pt modelId="{F51F3847-16D3-4B1A-A31C-764C2C02EAFC}" type="pres">
      <dgm:prSet presAssocID="{FE1191A7-19CC-4AF8-9525-E63896E39BD8}" presName="pictRect" presStyleLbl="node1" presStyleIdx="1" presStyleCnt="4" custScaleX="97944" custScaleY="118326"/>
      <dgm:spPr>
        <a:xfrm>
          <a:off x="3033750" y="2360"/>
          <a:ext cx="2438714" cy="1680274"/>
        </a:xfrm>
        <a:prstGeom prst="roundRect">
          <a:avLst/>
        </a:prstGeom>
        <a:blipFill rotWithShape="1">
          <a:blip xmlns:r="http://schemas.openxmlformats.org/officeDocument/2006/relationships" r:embed="rId2"/>
          <a:stretch>
            <a:fillRect/>
          </a:stretch>
        </a:blipFill>
        <a:ln w="12700" cap="flat" cmpd="sng" algn="ctr">
          <a:solidFill>
            <a:sysClr val="window" lastClr="FFFFFF">
              <a:hueOff val="0"/>
              <a:satOff val="0"/>
              <a:lumOff val="0"/>
              <a:alphaOff val="0"/>
            </a:sysClr>
          </a:solidFill>
          <a:prstDash val="solid"/>
        </a:ln>
        <a:effectLst/>
      </dgm:spPr>
    </dgm:pt>
    <dgm:pt modelId="{3516D60E-C961-43C1-9793-B50DF9B0B4AE}" type="pres">
      <dgm:prSet presAssocID="{FE1191A7-19CC-4AF8-9525-E63896E39BD8}" presName="textRect" presStyleLbl="revTx" presStyleIdx="1" presStyleCnt="4">
        <dgm:presLayoutVars>
          <dgm:bulletEnabled val="1"/>
        </dgm:presLayoutVars>
      </dgm:prSet>
      <dgm:spPr/>
      <dgm:t>
        <a:bodyPr/>
        <a:lstStyle/>
        <a:p>
          <a:endParaRPr lang="fr-FR"/>
        </a:p>
      </dgm:t>
    </dgm:pt>
    <dgm:pt modelId="{61789406-E4C4-4612-9411-5D6E5F95D8F8}" type="pres">
      <dgm:prSet presAssocID="{A7B0ACFA-22A1-4A44-B0CD-14EDAD5C55E5}" presName="sibTrans" presStyleLbl="sibTrans2D1" presStyleIdx="0" presStyleCnt="0"/>
      <dgm:spPr/>
      <dgm:t>
        <a:bodyPr/>
        <a:lstStyle/>
        <a:p>
          <a:endParaRPr lang="fr-FR"/>
        </a:p>
      </dgm:t>
    </dgm:pt>
    <dgm:pt modelId="{8C3CE2C3-4999-44B7-BB8E-EB4A456BE9F6}" type="pres">
      <dgm:prSet presAssocID="{6758BCBD-653E-4AF9-9A67-4DFEA2A9EADF}" presName="compNode" presStyleCnt="0"/>
      <dgm:spPr/>
    </dgm:pt>
    <dgm:pt modelId="{8CFDF46C-4613-410D-AF8F-8DF0F5CC383D}" type="pres">
      <dgm:prSet presAssocID="{6758BCBD-653E-4AF9-9A67-4DFEA2A9EADF}" presName="pictRect" presStyleLbl="node1" presStyleIdx="2" presStyleCnt="4" custScaleX="105347" custScaleY="124685"/>
      <dgm:spPr>
        <a:xfrm>
          <a:off x="351061" y="2831269"/>
          <a:ext cx="2438714" cy="1680274"/>
        </a:xfrm>
        <a:prstGeom prst="roundRect">
          <a:avLst/>
        </a:prstGeom>
        <a:blipFill rotWithShape="1">
          <a:blip xmlns:r="http://schemas.openxmlformats.org/officeDocument/2006/relationships" r:embed="rId3"/>
          <a:stretch>
            <a:fillRect/>
          </a:stretch>
        </a:blipFill>
        <a:ln w="12700" cap="flat" cmpd="sng" algn="ctr">
          <a:solidFill>
            <a:sysClr val="window" lastClr="FFFFFF">
              <a:hueOff val="0"/>
              <a:satOff val="0"/>
              <a:lumOff val="0"/>
              <a:alphaOff val="0"/>
            </a:sysClr>
          </a:solidFill>
          <a:prstDash val="solid"/>
        </a:ln>
        <a:effectLst/>
      </dgm:spPr>
    </dgm:pt>
    <dgm:pt modelId="{38094FC7-204F-4BAF-A425-FE624FABB22F}" type="pres">
      <dgm:prSet presAssocID="{6758BCBD-653E-4AF9-9A67-4DFEA2A9EADF}" presName="textRect" presStyleLbl="revTx" presStyleIdx="2" presStyleCnt="4" custScaleY="44254">
        <dgm:presLayoutVars>
          <dgm:bulletEnabled val="1"/>
        </dgm:presLayoutVars>
      </dgm:prSet>
      <dgm:spPr/>
      <dgm:t>
        <a:bodyPr/>
        <a:lstStyle/>
        <a:p>
          <a:endParaRPr lang="fr-FR"/>
        </a:p>
      </dgm:t>
    </dgm:pt>
    <dgm:pt modelId="{E3FA8B98-76DB-4446-B3BE-3A1B0831F336}" type="pres">
      <dgm:prSet presAssocID="{BC104B65-70FD-43AB-A3A6-D27662439731}" presName="sibTrans" presStyleLbl="sibTrans2D1" presStyleIdx="0" presStyleCnt="0"/>
      <dgm:spPr/>
      <dgm:t>
        <a:bodyPr/>
        <a:lstStyle/>
        <a:p>
          <a:endParaRPr lang="fr-FR"/>
        </a:p>
      </dgm:t>
    </dgm:pt>
    <dgm:pt modelId="{B6D4B6BB-59F4-4FF4-AD16-C173389AF1D5}" type="pres">
      <dgm:prSet presAssocID="{72ACFAEB-BACE-4CA8-BA89-D6F177D1441F}" presName="compNode" presStyleCnt="0"/>
      <dgm:spPr/>
    </dgm:pt>
    <dgm:pt modelId="{10B5A4AF-FD19-453C-816C-6D8A17ADA7CB}" type="pres">
      <dgm:prSet presAssocID="{72ACFAEB-BACE-4CA8-BA89-D6F177D1441F}" presName="pictRect" presStyleLbl="node1" presStyleIdx="3" presStyleCnt="4" custScaleX="106744" custScaleY="136144"/>
      <dgm:spPr>
        <a:xfrm>
          <a:off x="3033750" y="2831269"/>
          <a:ext cx="2438714" cy="1680274"/>
        </a:xfrm>
        <a:prstGeom prst="roundRect">
          <a:avLst/>
        </a:prstGeom>
        <a:blipFill rotWithShape="1">
          <a:blip xmlns:r="http://schemas.openxmlformats.org/officeDocument/2006/relationships" r:embed="rId4"/>
          <a:stretch>
            <a:fillRect/>
          </a:stretch>
        </a:blipFill>
        <a:ln w="12700" cap="flat" cmpd="sng" algn="ctr">
          <a:solidFill>
            <a:sysClr val="window" lastClr="FFFFFF">
              <a:hueOff val="0"/>
              <a:satOff val="0"/>
              <a:lumOff val="0"/>
              <a:alphaOff val="0"/>
            </a:sysClr>
          </a:solidFill>
          <a:prstDash val="solid"/>
        </a:ln>
        <a:effectLst/>
      </dgm:spPr>
    </dgm:pt>
    <dgm:pt modelId="{ADB3811E-85BC-4BFF-A846-BC9F758791BC}" type="pres">
      <dgm:prSet presAssocID="{72ACFAEB-BACE-4CA8-BA89-D6F177D1441F}" presName="textRect" presStyleLbl="revTx" presStyleIdx="3" presStyleCnt="4" custScaleY="30517">
        <dgm:presLayoutVars>
          <dgm:bulletEnabled val="1"/>
        </dgm:presLayoutVars>
      </dgm:prSet>
      <dgm:spPr/>
      <dgm:t>
        <a:bodyPr/>
        <a:lstStyle/>
        <a:p>
          <a:endParaRPr lang="fr-FR"/>
        </a:p>
      </dgm:t>
    </dgm:pt>
  </dgm:ptLst>
  <dgm:cxnLst>
    <dgm:cxn modelId="{AE05CC3D-9C80-4BBC-BEED-77620795B85A}" type="presOf" srcId="{9091246E-FF67-4887-89BA-7E6F0820E611}" destId="{FCC29959-10B1-44A5-9290-E59429B99F6B}" srcOrd="0" destOrd="0" presId="urn:microsoft.com/office/officeart/2005/8/layout/pList1"/>
    <dgm:cxn modelId="{B8C6DA00-8037-40B6-9EEC-3A49047473B7}" srcId="{9091246E-FF67-4887-89BA-7E6F0820E611}" destId="{FE1191A7-19CC-4AF8-9525-E63896E39BD8}" srcOrd="1" destOrd="0" parTransId="{E196FFBB-7CCF-48CB-8BEF-A3ACEA15B7BB}" sibTransId="{A7B0ACFA-22A1-4A44-B0CD-14EDAD5C55E5}"/>
    <dgm:cxn modelId="{3655E85C-B14A-485D-B427-0E0A6F28991D}" srcId="{9091246E-FF67-4887-89BA-7E6F0820E611}" destId="{6758BCBD-653E-4AF9-9A67-4DFEA2A9EADF}" srcOrd="2" destOrd="0" parTransId="{641EA830-93AB-4070-9F3F-68EFEF0327E3}" sibTransId="{BC104B65-70FD-43AB-A3A6-D27662439731}"/>
    <dgm:cxn modelId="{A8339A5B-1D95-4E55-A3A9-A1C8FC798C0B}" type="presOf" srcId="{04084B73-544A-43E2-A6D8-DDF005BB221F}" destId="{1A005B7E-A8C5-4E2A-96CE-381FFCE51B25}" srcOrd="0" destOrd="0" presId="urn:microsoft.com/office/officeart/2005/8/layout/pList1"/>
    <dgm:cxn modelId="{28D166DF-7855-47E3-98F2-E9D6694CBF85}" type="presOf" srcId="{BC104B65-70FD-43AB-A3A6-D27662439731}" destId="{E3FA8B98-76DB-4446-B3BE-3A1B0831F336}" srcOrd="0" destOrd="0" presId="urn:microsoft.com/office/officeart/2005/8/layout/pList1"/>
    <dgm:cxn modelId="{87609AFF-00AF-460B-AD44-3A246227B186}" type="presOf" srcId="{FE1191A7-19CC-4AF8-9525-E63896E39BD8}" destId="{3516D60E-C961-43C1-9793-B50DF9B0B4AE}" srcOrd="0" destOrd="0" presId="urn:microsoft.com/office/officeart/2005/8/layout/pList1"/>
    <dgm:cxn modelId="{1A7BE7FC-A5A6-4DEE-999A-C5A3BFC453F7}" type="presOf" srcId="{72ACFAEB-BACE-4CA8-BA89-D6F177D1441F}" destId="{ADB3811E-85BC-4BFF-A846-BC9F758791BC}" srcOrd="0" destOrd="0" presId="urn:microsoft.com/office/officeart/2005/8/layout/pList1"/>
    <dgm:cxn modelId="{2A93ADFF-CDB3-42BA-95DC-87E3DD222C32}" srcId="{9091246E-FF67-4887-89BA-7E6F0820E611}" destId="{72ACFAEB-BACE-4CA8-BA89-D6F177D1441F}" srcOrd="3" destOrd="0" parTransId="{4A673F7C-DCF6-451D-84C0-37EDB491C531}" sibTransId="{2C77FDDE-B72F-4480-A15D-EF250273FE3A}"/>
    <dgm:cxn modelId="{B68689F0-50C2-40C3-A72B-27BDF3840002}" srcId="{9091246E-FF67-4887-89BA-7E6F0820E611}" destId="{6C65DF1F-BF29-4F9C-A47F-6292DD18CF88}" srcOrd="0" destOrd="0" parTransId="{282366BF-B510-4294-A3E9-CC5EFFDFD99C}" sibTransId="{04084B73-544A-43E2-A6D8-DDF005BB221F}"/>
    <dgm:cxn modelId="{7249E552-7498-428B-BEAB-005615C65950}" type="presOf" srcId="{6758BCBD-653E-4AF9-9A67-4DFEA2A9EADF}" destId="{38094FC7-204F-4BAF-A425-FE624FABB22F}" srcOrd="0" destOrd="0" presId="urn:microsoft.com/office/officeart/2005/8/layout/pList1"/>
    <dgm:cxn modelId="{E45DCBAF-CFE2-48A8-9AFA-B5004BF7AE42}" type="presOf" srcId="{A7B0ACFA-22A1-4A44-B0CD-14EDAD5C55E5}" destId="{61789406-E4C4-4612-9411-5D6E5F95D8F8}" srcOrd="0" destOrd="0" presId="urn:microsoft.com/office/officeart/2005/8/layout/pList1"/>
    <dgm:cxn modelId="{753740C2-A5D1-45D3-8519-0B5580A72D32}" type="presOf" srcId="{6C65DF1F-BF29-4F9C-A47F-6292DD18CF88}" destId="{CF8DF6BE-19F8-4B25-BD1D-52C2401A8648}" srcOrd="0" destOrd="0" presId="urn:microsoft.com/office/officeart/2005/8/layout/pList1"/>
    <dgm:cxn modelId="{C4D67ABA-501C-4AD4-98DB-E252172A6460}" type="presParOf" srcId="{FCC29959-10B1-44A5-9290-E59429B99F6B}" destId="{BD6147BB-75B7-42A8-8481-8314A70BAB9F}" srcOrd="0" destOrd="0" presId="urn:microsoft.com/office/officeart/2005/8/layout/pList1"/>
    <dgm:cxn modelId="{170CC26B-ECB1-4B2B-A4DB-8C15EB529815}" type="presParOf" srcId="{BD6147BB-75B7-42A8-8481-8314A70BAB9F}" destId="{5D5BD67C-F25A-40F7-B221-62584CD363B8}" srcOrd="0" destOrd="0" presId="urn:microsoft.com/office/officeart/2005/8/layout/pList1"/>
    <dgm:cxn modelId="{037643AA-A9E8-4E71-8EBD-8A7544800109}" type="presParOf" srcId="{BD6147BB-75B7-42A8-8481-8314A70BAB9F}" destId="{CF8DF6BE-19F8-4B25-BD1D-52C2401A8648}" srcOrd="1" destOrd="0" presId="urn:microsoft.com/office/officeart/2005/8/layout/pList1"/>
    <dgm:cxn modelId="{AF4581D6-FFBD-4160-A20B-2012358A3899}" type="presParOf" srcId="{FCC29959-10B1-44A5-9290-E59429B99F6B}" destId="{1A005B7E-A8C5-4E2A-96CE-381FFCE51B25}" srcOrd="1" destOrd="0" presId="urn:microsoft.com/office/officeart/2005/8/layout/pList1"/>
    <dgm:cxn modelId="{17C8DF8E-3C00-4859-82B7-EBA04E1B0F46}" type="presParOf" srcId="{FCC29959-10B1-44A5-9290-E59429B99F6B}" destId="{9A61C634-675D-4D5B-84F1-4B58E044055B}" srcOrd="2" destOrd="0" presId="urn:microsoft.com/office/officeart/2005/8/layout/pList1"/>
    <dgm:cxn modelId="{6A976C93-F5F0-4021-A6E7-036DDFBA6225}" type="presParOf" srcId="{9A61C634-675D-4D5B-84F1-4B58E044055B}" destId="{F51F3847-16D3-4B1A-A31C-764C2C02EAFC}" srcOrd="0" destOrd="0" presId="urn:microsoft.com/office/officeart/2005/8/layout/pList1"/>
    <dgm:cxn modelId="{92CBE5A7-A04B-4D6E-B305-53212BA46B5A}" type="presParOf" srcId="{9A61C634-675D-4D5B-84F1-4B58E044055B}" destId="{3516D60E-C961-43C1-9793-B50DF9B0B4AE}" srcOrd="1" destOrd="0" presId="urn:microsoft.com/office/officeart/2005/8/layout/pList1"/>
    <dgm:cxn modelId="{4F9824CE-361E-437C-AB28-CEBE7D25CDCB}" type="presParOf" srcId="{FCC29959-10B1-44A5-9290-E59429B99F6B}" destId="{61789406-E4C4-4612-9411-5D6E5F95D8F8}" srcOrd="3" destOrd="0" presId="urn:microsoft.com/office/officeart/2005/8/layout/pList1"/>
    <dgm:cxn modelId="{3C5D92F0-6977-48DB-9AA7-FD8E4D70CAD7}" type="presParOf" srcId="{FCC29959-10B1-44A5-9290-E59429B99F6B}" destId="{8C3CE2C3-4999-44B7-BB8E-EB4A456BE9F6}" srcOrd="4" destOrd="0" presId="urn:microsoft.com/office/officeart/2005/8/layout/pList1"/>
    <dgm:cxn modelId="{40D1FEA5-574F-4C31-815B-A41BCE09AF4A}" type="presParOf" srcId="{8C3CE2C3-4999-44B7-BB8E-EB4A456BE9F6}" destId="{8CFDF46C-4613-410D-AF8F-8DF0F5CC383D}" srcOrd="0" destOrd="0" presId="urn:microsoft.com/office/officeart/2005/8/layout/pList1"/>
    <dgm:cxn modelId="{40F2C123-616E-49E0-9102-8E1F0A3304DE}" type="presParOf" srcId="{8C3CE2C3-4999-44B7-BB8E-EB4A456BE9F6}" destId="{38094FC7-204F-4BAF-A425-FE624FABB22F}" srcOrd="1" destOrd="0" presId="urn:microsoft.com/office/officeart/2005/8/layout/pList1"/>
    <dgm:cxn modelId="{28754F4F-5B5F-4428-BF35-A08A503EDD28}" type="presParOf" srcId="{FCC29959-10B1-44A5-9290-E59429B99F6B}" destId="{E3FA8B98-76DB-4446-B3BE-3A1B0831F336}" srcOrd="5" destOrd="0" presId="urn:microsoft.com/office/officeart/2005/8/layout/pList1"/>
    <dgm:cxn modelId="{A3105D5A-B9FC-41BE-87FF-4D6CB6F62F1C}" type="presParOf" srcId="{FCC29959-10B1-44A5-9290-E59429B99F6B}" destId="{B6D4B6BB-59F4-4FF4-AD16-C173389AF1D5}" srcOrd="6" destOrd="0" presId="urn:microsoft.com/office/officeart/2005/8/layout/pList1"/>
    <dgm:cxn modelId="{0442CDA8-B6D9-4FBB-A9D2-F65D7BBCBCDA}" type="presParOf" srcId="{B6D4B6BB-59F4-4FF4-AD16-C173389AF1D5}" destId="{10B5A4AF-FD19-453C-816C-6D8A17ADA7CB}" srcOrd="0" destOrd="0" presId="urn:microsoft.com/office/officeart/2005/8/layout/pList1"/>
    <dgm:cxn modelId="{B5F440F7-E15C-4AA2-9134-3C776CF546BD}" type="presParOf" srcId="{B6D4B6BB-59F4-4FF4-AD16-C173389AF1D5}" destId="{ADB3811E-85BC-4BFF-A846-BC9F758791BC}" srcOrd="1" destOrd="0" presId="urn:microsoft.com/office/officeart/2005/8/layout/p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6F2B325-6BB6-4054-9569-A1FB5D658588}"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fr-FR"/>
        </a:p>
      </dgm:t>
    </dgm:pt>
    <dgm:pt modelId="{EBB8EA48-3A31-45EB-BD0D-3748BFB0336D}">
      <dgm:prSet phldrT="[Texte]" custT="1"/>
      <dgm:spPr/>
      <dgm:t>
        <a:bodyPr/>
        <a:lstStyle/>
        <a:p>
          <a:r>
            <a:rPr lang="fr-FR" sz="3000" b="1"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rPr>
            <a:t>1. le temps de l’instabilité politique</a:t>
          </a:r>
          <a:endParaRPr lang="fr-FR" sz="3000" b="1" dirty="0">
            <a:latin typeface="Candara" panose="020E0502030303020204" pitchFamily="34" charset="0"/>
          </a:endParaRPr>
        </a:p>
      </dgm:t>
    </dgm:pt>
    <dgm:pt modelId="{B0B48DBE-5997-4464-A5F1-B3BAF1E08FD2}" type="parTrans" cxnId="{1A334E82-A7CC-4FFB-8594-93F9534D587D}">
      <dgm:prSet/>
      <dgm:spPr/>
      <dgm:t>
        <a:bodyPr/>
        <a:lstStyle/>
        <a:p>
          <a:endParaRPr lang="fr-FR"/>
        </a:p>
      </dgm:t>
    </dgm:pt>
    <dgm:pt modelId="{BD2830CB-F928-4BF0-9F54-AB0FEC96DD47}" type="sibTrans" cxnId="{1A334E82-A7CC-4FFB-8594-93F9534D587D}">
      <dgm:prSet/>
      <dgm:spPr/>
      <dgm:t>
        <a:bodyPr/>
        <a:lstStyle/>
        <a:p>
          <a:endParaRPr lang="fr-FR"/>
        </a:p>
      </dgm:t>
    </dgm:pt>
    <dgm:pt modelId="{079EA6FD-1DD8-4373-8F25-556675C1C7DB}">
      <dgm:prSet phldrT="[Texte]" custT="1"/>
      <dgm:spPr/>
      <dgm:t>
        <a:bodyPr/>
        <a:lstStyle/>
        <a:p>
          <a:r>
            <a:rPr lang="fr-FR" sz="3200" b="1"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rPr>
            <a:t>2. le temps militaro-marxiste</a:t>
          </a:r>
          <a:endParaRPr lang="fr-FR" sz="3200" b="1" dirty="0">
            <a:latin typeface="Candara" panose="020E0502030303020204" pitchFamily="34" charset="0"/>
          </a:endParaRPr>
        </a:p>
      </dgm:t>
    </dgm:pt>
    <dgm:pt modelId="{8500C813-BA40-4131-8A6E-863C8F147C63}" type="parTrans" cxnId="{3B9347D5-5481-4D89-906C-6CCFA2D979EC}">
      <dgm:prSet/>
      <dgm:spPr/>
      <dgm:t>
        <a:bodyPr/>
        <a:lstStyle/>
        <a:p>
          <a:endParaRPr lang="fr-FR"/>
        </a:p>
      </dgm:t>
    </dgm:pt>
    <dgm:pt modelId="{77805012-BD8C-4328-960F-AED2CBC615AF}" type="sibTrans" cxnId="{3B9347D5-5481-4D89-906C-6CCFA2D979EC}">
      <dgm:prSet/>
      <dgm:spPr/>
      <dgm:t>
        <a:bodyPr/>
        <a:lstStyle/>
        <a:p>
          <a:endParaRPr lang="fr-FR"/>
        </a:p>
      </dgm:t>
    </dgm:pt>
    <dgm:pt modelId="{190622AF-C8C1-49C4-B613-25057663B1FC}">
      <dgm:prSet phldrT="[Texte]" custT="1"/>
      <dgm:spPr/>
      <dgm:t>
        <a:bodyPr/>
        <a:lstStyle/>
        <a:p>
          <a:r>
            <a:rPr lang="fr-FR" sz="3200" b="1"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rPr>
            <a:t>3. le temps du Renouveau démocratique</a:t>
          </a:r>
          <a:endParaRPr lang="fr-FR" sz="3200" b="1" dirty="0">
            <a:latin typeface="Candara" panose="020E0502030303020204" pitchFamily="34" charset="0"/>
          </a:endParaRPr>
        </a:p>
      </dgm:t>
    </dgm:pt>
    <dgm:pt modelId="{28DDA268-60C6-4351-845D-98A870CE7BA1}" type="parTrans" cxnId="{AD1D26DA-C17F-4D01-96AE-34C79E4A0338}">
      <dgm:prSet/>
      <dgm:spPr/>
      <dgm:t>
        <a:bodyPr/>
        <a:lstStyle/>
        <a:p>
          <a:endParaRPr lang="fr-FR"/>
        </a:p>
      </dgm:t>
    </dgm:pt>
    <dgm:pt modelId="{4E16CD0D-79D4-4D85-B6C3-7F22A448AFE6}" type="sibTrans" cxnId="{AD1D26DA-C17F-4D01-96AE-34C79E4A0338}">
      <dgm:prSet/>
      <dgm:spPr/>
      <dgm:t>
        <a:bodyPr/>
        <a:lstStyle/>
        <a:p>
          <a:endParaRPr lang="fr-FR"/>
        </a:p>
      </dgm:t>
    </dgm:pt>
    <dgm:pt modelId="{582BF317-DA0E-451E-AB8C-927EA5BF8D06}" type="pres">
      <dgm:prSet presAssocID="{C6F2B325-6BB6-4054-9569-A1FB5D658588}" presName="outerComposite" presStyleCnt="0">
        <dgm:presLayoutVars>
          <dgm:chMax val="5"/>
          <dgm:dir/>
          <dgm:resizeHandles val="exact"/>
        </dgm:presLayoutVars>
      </dgm:prSet>
      <dgm:spPr/>
      <dgm:t>
        <a:bodyPr/>
        <a:lstStyle/>
        <a:p>
          <a:endParaRPr lang="fr-FR"/>
        </a:p>
      </dgm:t>
    </dgm:pt>
    <dgm:pt modelId="{C0490A2D-C7A8-4312-A83A-C6314B7B2AFA}" type="pres">
      <dgm:prSet presAssocID="{C6F2B325-6BB6-4054-9569-A1FB5D658588}" presName="dummyMaxCanvas" presStyleCnt="0">
        <dgm:presLayoutVars/>
      </dgm:prSet>
      <dgm:spPr/>
    </dgm:pt>
    <dgm:pt modelId="{B1F6D951-4405-4D02-8E0C-AA05951FD6B5}" type="pres">
      <dgm:prSet presAssocID="{C6F2B325-6BB6-4054-9569-A1FB5D658588}" presName="ThreeNodes_1" presStyleLbl="node1" presStyleIdx="0" presStyleCnt="3" custLinFactNeighborX="1604" custLinFactNeighborY="-2655">
        <dgm:presLayoutVars>
          <dgm:bulletEnabled val="1"/>
        </dgm:presLayoutVars>
      </dgm:prSet>
      <dgm:spPr/>
      <dgm:t>
        <a:bodyPr/>
        <a:lstStyle/>
        <a:p>
          <a:endParaRPr lang="fr-FR"/>
        </a:p>
      </dgm:t>
    </dgm:pt>
    <dgm:pt modelId="{48CC2E8C-BB27-4592-9F2B-FDAFFA500B8A}" type="pres">
      <dgm:prSet presAssocID="{C6F2B325-6BB6-4054-9569-A1FB5D658588}" presName="ThreeNodes_2" presStyleLbl="node1" presStyleIdx="1" presStyleCnt="3">
        <dgm:presLayoutVars>
          <dgm:bulletEnabled val="1"/>
        </dgm:presLayoutVars>
      </dgm:prSet>
      <dgm:spPr/>
      <dgm:t>
        <a:bodyPr/>
        <a:lstStyle/>
        <a:p>
          <a:endParaRPr lang="fr-FR"/>
        </a:p>
      </dgm:t>
    </dgm:pt>
    <dgm:pt modelId="{3B7695B0-A515-4F4A-9118-CA8D9F0E0582}" type="pres">
      <dgm:prSet presAssocID="{C6F2B325-6BB6-4054-9569-A1FB5D658588}" presName="ThreeNodes_3" presStyleLbl="node1" presStyleIdx="2" presStyleCnt="3">
        <dgm:presLayoutVars>
          <dgm:bulletEnabled val="1"/>
        </dgm:presLayoutVars>
      </dgm:prSet>
      <dgm:spPr/>
      <dgm:t>
        <a:bodyPr/>
        <a:lstStyle/>
        <a:p>
          <a:endParaRPr lang="fr-FR"/>
        </a:p>
      </dgm:t>
    </dgm:pt>
    <dgm:pt modelId="{86E4BA6E-132D-4D59-9A6A-51BCE1C9ED98}" type="pres">
      <dgm:prSet presAssocID="{C6F2B325-6BB6-4054-9569-A1FB5D658588}" presName="ThreeConn_1-2" presStyleLbl="fgAccFollowNode1" presStyleIdx="0" presStyleCnt="2">
        <dgm:presLayoutVars>
          <dgm:bulletEnabled val="1"/>
        </dgm:presLayoutVars>
      </dgm:prSet>
      <dgm:spPr/>
      <dgm:t>
        <a:bodyPr/>
        <a:lstStyle/>
        <a:p>
          <a:endParaRPr lang="fr-FR"/>
        </a:p>
      </dgm:t>
    </dgm:pt>
    <dgm:pt modelId="{A4A644F3-4BA4-4D16-86FA-4AE0DCA07B4B}" type="pres">
      <dgm:prSet presAssocID="{C6F2B325-6BB6-4054-9569-A1FB5D658588}" presName="ThreeConn_2-3" presStyleLbl="fgAccFollowNode1" presStyleIdx="1" presStyleCnt="2">
        <dgm:presLayoutVars>
          <dgm:bulletEnabled val="1"/>
        </dgm:presLayoutVars>
      </dgm:prSet>
      <dgm:spPr/>
      <dgm:t>
        <a:bodyPr/>
        <a:lstStyle/>
        <a:p>
          <a:endParaRPr lang="fr-FR"/>
        </a:p>
      </dgm:t>
    </dgm:pt>
    <dgm:pt modelId="{7F4E0B09-32BB-4C94-A240-9E50BA724C84}" type="pres">
      <dgm:prSet presAssocID="{C6F2B325-6BB6-4054-9569-A1FB5D658588}" presName="ThreeNodes_1_text" presStyleLbl="node1" presStyleIdx="2" presStyleCnt="3">
        <dgm:presLayoutVars>
          <dgm:bulletEnabled val="1"/>
        </dgm:presLayoutVars>
      </dgm:prSet>
      <dgm:spPr/>
      <dgm:t>
        <a:bodyPr/>
        <a:lstStyle/>
        <a:p>
          <a:endParaRPr lang="fr-FR"/>
        </a:p>
      </dgm:t>
    </dgm:pt>
    <dgm:pt modelId="{850EA3FE-B4F7-4CC6-82BC-E115F0443B6F}" type="pres">
      <dgm:prSet presAssocID="{C6F2B325-6BB6-4054-9569-A1FB5D658588}" presName="ThreeNodes_2_text" presStyleLbl="node1" presStyleIdx="2" presStyleCnt="3">
        <dgm:presLayoutVars>
          <dgm:bulletEnabled val="1"/>
        </dgm:presLayoutVars>
      </dgm:prSet>
      <dgm:spPr/>
      <dgm:t>
        <a:bodyPr/>
        <a:lstStyle/>
        <a:p>
          <a:endParaRPr lang="fr-FR"/>
        </a:p>
      </dgm:t>
    </dgm:pt>
    <dgm:pt modelId="{DD3B4EE9-A52F-4BFB-9A00-E2FF7C1A4622}" type="pres">
      <dgm:prSet presAssocID="{C6F2B325-6BB6-4054-9569-A1FB5D658588}" presName="ThreeNodes_3_text" presStyleLbl="node1" presStyleIdx="2" presStyleCnt="3">
        <dgm:presLayoutVars>
          <dgm:bulletEnabled val="1"/>
        </dgm:presLayoutVars>
      </dgm:prSet>
      <dgm:spPr/>
      <dgm:t>
        <a:bodyPr/>
        <a:lstStyle/>
        <a:p>
          <a:endParaRPr lang="fr-FR"/>
        </a:p>
      </dgm:t>
    </dgm:pt>
  </dgm:ptLst>
  <dgm:cxnLst>
    <dgm:cxn modelId="{61486A3B-2BDA-43A1-901C-EF3D5CAE3916}" type="presOf" srcId="{EBB8EA48-3A31-45EB-BD0D-3748BFB0336D}" destId="{7F4E0B09-32BB-4C94-A240-9E50BA724C84}" srcOrd="1" destOrd="0" presId="urn:microsoft.com/office/officeart/2005/8/layout/vProcess5"/>
    <dgm:cxn modelId="{B3244308-C75D-42D4-A9AC-B1D85B4CE2EF}" type="presOf" srcId="{079EA6FD-1DD8-4373-8F25-556675C1C7DB}" destId="{48CC2E8C-BB27-4592-9F2B-FDAFFA500B8A}" srcOrd="0" destOrd="0" presId="urn:microsoft.com/office/officeart/2005/8/layout/vProcess5"/>
    <dgm:cxn modelId="{D7B1F42C-F9E2-477E-B883-8F7920F04257}" type="presOf" srcId="{079EA6FD-1DD8-4373-8F25-556675C1C7DB}" destId="{850EA3FE-B4F7-4CC6-82BC-E115F0443B6F}" srcOrd="1" destOrd="0" presId="urn:microsoft.com/office/officeart/2005/8/layout/vProcess5"/>
    <dgm:cxn modelId="{E6527750-A8C5-411B-A50E-4DE7D2F53781}" type="presOf" srcId="{190622AF-C8C1-49C4-B613-25057663B1FC}" destId="{DD3B4EE9-A52F-4BFB-9A00-E2FF7C1A4622}" srcOrd="1" destOrd="0" presId="urn:microsoft.com/office/officeart/2005/8/layout/vProcess5"/>
    <dgm:cxn modelId="{D03B6228-2B9B-4AD9-A760-76D1B89080F1}" type="presOf" srcId="{C6F2B325-6BB6-4054-9569-A1FB5D658588}" destId="{582BF317-DA0E-451E-AB8C-927EA5BF8D06}" srcOrd="0" destOrd="0" presId="urn:microsoft.com/office/officeart/2005/8/layout/vProcess5"/>
    <dgm:cxn modelId="{F590F5A4-0749-4B84-BD9E-5D297A2F1B7A}" type="presOf" srcId="{BD2830CB-F928-4BF0-9F54-AB0FEC96DD47}" destId="{86E4BA6E-132D-4D59-9A6A-51BCE1C9ED98}" srcOrd="0" destOrd="0" presId="urn:microsoft.com/office/officeart/2005/8/layout/vProcess5"/>
    <dgm:cxn modelId="{1A334E82-A7CC-4FFB-8594-93F9534D587D}" srcId="{C6F2B325-6BB6-4054-9569-A1FB5D658588}" destId="{EBB8EA48-3A31-45EB-BD0D-3748BFB0336D}" srcOrd="0" destOrd="0" parTransId="{B0B48DBE-5997-4464-A5F1-B3BAF1E08FD2}" sibTransId="{BD2830CB-F928-4BF0-9F54-AB0FEC96DD47}"/>
    <dgm:cxn modelId="{3B9347D5-5481-4D89-906C-6CCFA2D979EC}" srcId="{C6F2B325-6BB6-4054-9569-A1FB5D658588}" destId="{079EA6FD-1DD8-4373-8F25-556675C1C7DB}" srcOrd="1" destOrd="0" parTransId="{8500C813-BA40-4131-8A6E-863C8F147C63}" sibTransId="{77805012-BD8C-4328-960F-AED2CBC615AF}"/>
    <dgm:cxn modelId="{00C991A4-1F8A-41B1-B673-72E8E1725961}" type="presOf" srcId="{EBB8EA48-3A31-45EB-BD0D-3748BFB0336D}" destId="{B1F6D951-4405-4D02-8E0C-AA05951FD6B5}" srcOrd="0" destOrd="0" presId="urn:microsoft.com/office/officeart/2005/8/layout/vProcess5"/>
    <dgm:cxn modelId="{AD1D26DA-C17F-4D01-96AE-34C79E4A0338}" srcId="{C6F2B325-6BB6-4054-9569-A1FB5D658588}" destId="{190622AF-C8C1-49C4-B613-25057663B1FC}" srcOrd="2" destOrd="0" parTransId="{28DDA268-60C6-4351-845D-98A870CE7BA1}" sibTransId="{4E16CD0D-79D4-4D85-B6C3-7F22A448AFE6}"/>
    <dgm:cxn modelId="{EA58E5CF-27F4-4F0F-9F28-542390308992}" type="presOf" srcId="{77805012-BD8C-4328-960F-AED2CBC615AF}" destId="{A4A644F3-4BA4-4D16-86FA-4AE0DCA07B4B}" srcOrd="0" destOrd="0" presId="urn:microsoft.com/office/officeart/2005/8/layout/vProcess5"/>
    <dgm:cxn modelId="{2FFBC946-B49F-4AE8-8537-E65B88FC445B}" type="presOf" srcId="{190622AF-C8C1-49C4-B613-25057663B1FC}" destId="{3B7695B0-A515-4F4A-9118-CA8D9F0E0582}" srcOrd="0" destOrd="0" presId="urn:microsoft.com/office/officeart/2005/8/layout/vProcess5"/>
    <dgm:cxn modelId="{458B7666-8F8C-424D-821B-132E5A69E47A}" type="presParOf" srcId="{582BF317-DA0E-451E-AB8C-927EA5BF8D06}" destId="{C0490A2D-C7A8-4312-A83A-C6314B7B2AFA}" srcOrd="0" destOrd="0" presId="urn:microsoft.com/office/officeart/2005/8/layout/vProcess5"/>
    <dgm:cxn modelId="{3726CB5B-DDBE-41BB-8325-67C5214D1D90}" type="presParOf" srcId="{582BF317-DA0E-451E-AB8C-927EA5BF8D06}" destId="{B1F6D951-4405-4D02-8E0C-AA05951FD6B5}" srcOrd="1" destOrd="0" presId="urn:microsoft.com/office/officeart/2005/8/layout/vProcess5"/>
    <dgm:cxn modelId="{B01C1654-AFA9-4D9E-89F1-6CB66801DB37}" type="presParOf" srcId="{582BF317-DA0E-451E-AB8C-927EA5BF8D06}" destId="{48CC2E8C-BB27-4592-9F2B-FDAFFA500B8A}" srcOrd="2" destOrd="0" presId="urn:microsoft.com/office/officeart/2005/8/layout/vProcess5"/>
    <dgm:cxn modelId="{57AA3E88-C317-4BB3-80DC-72B5F650EC2B}" type="presParOf" srcId="{582BF317-DA0E-451E-AB8C-927EA5BF8D06}" destId="{3B7695B0-A515-4F4A-9118-CA8D9F0E0582}" srcOrd="3" destOrd="0" presId="urn:microsoft.com/office/officeart/2005/8/layout/vProcess5"/>
    <dgm:cxn modelId="{99AD3DA0-D1AC-4E3A-B25C-A264B799B4B0}" type="presParOf" srcId="{582BF317-DA0E-451E-AB8C-927EA5BF8D06}" destId="{86E4BA6E-132D-4D59-9A6A-51BCE1C9ED98}" srcOrd="4" destOrd="0" presId="urn:microsoft.com/office/officeart/2005/8/layout/vProcess5"/>
    <dgm:cxn modelId="{93C59B7F-D84E-4029-A8B1-85EFF146C74C}" type="presParOf" srcId="{582BF317-DA0E-451E-AB8C-927EA5BF8D06}" destId="{A4A644F3-4BA4-4D16-86FA-4AE0DCA07B4B}" srcOrd="5" destOrd="0" presId="urn:microsoft.com/office/officeart/2005/8/layout/vProcess5"/>
    <dgm:cxn modelId="{6EFAADC6-570A-4373-8755-A9AA8B42A758}" type="presParOf" srcId="{582BF317-DA0E-451E-AB8C-927EA5BF8D06}" destId="{7F4E0B09-32BB-4C94-A240-9E50BA724C84}" srcOrd="6" destOrd="0" presId="urn:microsoft.com/office/officeart/2005/8/layout/vProcess5"/>
    <dgm:cxn modelId="{2C3C29CC-6DE7-47BA-A735-81F5558707EC}" type="presParOf" srcId="{582BF317-DA0E-451E-AB8C-927EA5BF8D06}" destId="{850EA3FE-B4F7-4CC6-82BC-E115F0443B6F}" srcOrd="7" destOrd="0" presId="urn:microsoft.com/office/officeart/2005/8/layout/vProcess5"/>
    <dgm:cxn modelId="{18500341-6F37-458A-BC08-3BFFC807AF40}" type="presParOf" srcId="{582BF317-DA0E-451E-AB8C-927EA5BF8D06}" destId="{DD3B4EE9-A52F-4BFB-9A00-E2FF7C1A4622}" srcOrd="8"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B62094C-9284-4CD9-8573-E2A88761ACB5}"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fr-FR"/>
        </a:p>
      </dgm:t>
    </dgm:pt>
    <dgm:pt modelId="{EF00412D-64EF-4CC8-B629-1209AD1C239B}">
      <dgm:prSet phldrT="[Texte]"/>
      <dgm:spPr/>
      <dgm:t>
        <a:bodyPr/>
        <a:lstStyle/>
        <a:p>
          <a:r>
            <a:rPr lang="fr-FR" b="1" dirty="0" smtClean="0"/>
            <a:t>Cité royale, aux patrimoines culturelles et cérémonielles atypiques.</a:t>
          </a:r>
          <a:endParaRPr lang="fr-FR" b="1" dirty="0"/>
        </a:p>
      </dgm:t>
    </dgm:pt>
    <dgm:pt modelId="{5440FCBA-2581-469A-B632-A9BC6A91EA37}" type="parTrans" cxnId="{EFFFE809-6970-4972-A733-3E6A628A854F}">
      <dgm:prSet/>
      <dgm:spPr/>
      <dgm:t>
        <a:bodyPr/>
        <a:lstStyle/>
        <a:p>
          <a:endParaRPr lang="fr-FR"/>
        </a:p>
      </dgm:t>
    </dgm:pt>
    <dgm:pt modelId="{8B53C1CA-510C-4FDF-A719-C10FC5213F6E}" type="sibTrans" cxnId="{EFFFE809-6970-4972-A733-3E6A628A854F}">
      <dgm:prSet/>
      <dgm:spPr/>
      <dgm:t>
        <a:bodyPr/>
        <a:lstStyle/>
        <a:p>
          <a:endParaRPr lang="fr-FR"/>
        </a:p>
      </dgm:t>
    </dgm:pt>
    <dgm:pt modelId="{D2DDD19A-26F3-4404-8EE0-839F972AAAEA}">
      <dgm:prSet phldrT="[Texte]"/>
      <dgm:spPr/>
      <dgm:t>
        <a:bodyPr/>
        <a:lstStyle/>
        <a:p>
          <a:r>
            <a:rPr lang="fr-FR" b="1" dirty="0" smtClean="0"/>
            <a:t>Ville carrefour et poumon économique du Département du Zou.</a:t>
          </a:r>
          <a:endParaRPr lang="fr-FR" b="1" dirty="0"/>
        </a:p>
      </dgm:t>
    </dgm:pt>
    <dgm:pt modelId="{56703B14-18C2-4659-B291-ED044E848240}" type="parTrans" cxnId="{51CA792D-8D08-4716-8B69-2AF1B3941BE4}">
      <dgm:prSet/>
      <dgm:spPr/>
      <dgm:t>
        <a:bodyPr/>
        <a:lstStyle/>
        <a:p>
          <a:endParaRPr lang="fr-FR"/>
        </a:p>
      </dgm:t>
    </dgm:pt>
    <dgm:pt modelId="{C7122FD8-B2E2-47B7-AA69-2BFC9AEB5E89}" type="sibTrans" cxnId="{51CA792D-8D08-4716-8B69-2AF1B3941BE4}">
      <dgm:prSet/>
      <dgm:spPr/>
      <dgm:t>
        <a:bodyPr/>
        <a:lstStyle/>
        <a:p>
          <a:endParaRPr lang="fr-FR"/>
        </a:p>
      </dgm:t>
    </dgm:pt>
    <dgm:pt modelId="{86A9B11C-46D1-421C-8ED0-9C60AECF8F96}">
      <dgm:prSet phldrT="[Texte]"/>
      <dgm:spPr/>
      <dgm:t>
        <a:bodyPr/>
        <a:lstStyle/>
        <a:p>
          <a:r>
            <a:rPr lang="fr-FR" b="1" dirty="0" smtClean="0"/>
            <a:t>terre bénie des antilopes, pôle agricole.</a:t>
          </a:r>
          <a:endParaRPr lang="fr-FR" dirty="0"/>
        </a:p>
      </dgm:t>
    </dgm:pt>
    <dgm:pt modelId="{605DA590-59C7-4729-AF74-ABCDC0192395}" type="parTrans" cxnId="{E2AAC08A-3430-47C2-ADCD-684A7B45926D}">
      <dgm:prSet/>
      <dgm:spPr/>
      <dgm:t>
        <a:bodyPr/>
        <a:lstStyle/>
        <a:p>
          <a:endParaRPr lang="fr-FR"/>
        </a:p>
      </dgm:t>
    </dgm:pt>
    <dgm:pt modelId="{A7D89EF9-8CC4-4797-BB8A-F1918916412E}" type="sibTrans" cxnId="{E2AAC08A-3430-47C2-ADCD-684A7B45926D}">
      <dgm:prSet/>
      <dgm:spPr/>
      <dgm:t>
        <a:bodyPr/>
        <a:lstStyle/>
        <a:p>
          <a:endParaRPr lang="fr-FR"/>
        </a:p>
      </dgm:t>
    </dgm:pt>
    <dgm:pt modelId="{B899FA00-3200-4F81-8793-7ECE66692A75}" type="pres">
      <dgm:prSet presAssocID="{BB62094C-9284-4CD9-8573-E2A88761ACB5}" presName="linear" presStyleCnt="0">
        <dgm:presLayoutVars>
          <dgm:dir/>
          <dgm:resizeHandles val="exact"/>
        </dgm:presLayoutVars>
      </dgm:prSet>
      <dgm:spPr/>
      <dgm:t>
        <a:bodyPr/>
        <a:lstStyle/>
        <a:p>
          <a:endParaRPr lang="fr-FR"/>
        </a:p>
      </dgm:t>
    </dgm:pt>
    <dgm:pt modelId="{EE03A1EC-D9FA-4BC5-A6FD-5669E06B1779}" type="pres">
      <dgm:prSet presAssocID="{EF00412D-64EF-4CC8-B629-1209AD1C239B}" presName="comp" presStyleCnt="0"/>
      <dgm:spPr/>
    </dgm:pt>
    <dgm:pt modelId="{FB27490A-07C2-44DB-9A51-254C4B1D3C27}" type="pres">
      <dgm:prSet presAssocID="{EF00412D-64EF-4CC8-B629-1209AD1C239B}" presName="box" presStyleLbl="node1" presStyleIdx="0" presStyleCnt="3"/>
      <dgm:spPr/>
      <dgm:t>
        <a:bodyPr/>
        <a:lstStyle/>
        <a:p>
          <a:endParaRPr lang="fr-FR"/>
        </a:p>
      </dgm:t>
    </dgm:pt>
    <dgm:pt modelId="{5EC80959-D8D4-49CC-8CF4-FD29835DBAB7}" type="pres">
      <dgm:prSet presAssocID="{EF00412D-64EF-4CC8-B629-1209AD1C239B}" presName="img" presStyleLbl="fgImgPlace1" presStyleIdx="0" presStyleCnt="3"/>
      <dgm:spPr>
        <a:blipFill rotWithShape="1">
          <a:blip xmlns:r="http://schemas.openxmlformats.org/officeDocument/2006/relationships" r:embed="rId1"/>
          <a:stretch>
            <a:fillRect/>
          </a:stretch>
        </a:blipFill>
      </dgm:spPr>
    </dgm:pt>
    <dgm:pt modelId="{87144685-5BE5-49AB-BBB9-281F05372BA9}" type="pres">
      <dgm:prSet presAssocID="{EF00412D-64EF-4CC8-B629-1209AD1C239B}" presName="text" presStyleLbl="node1" presStyleIdx="0" presStyleCnt="3">
        <dgm:presLayoutVars>
          <dgm:bulletEnabled val="1"/>
        </dgm:presLayoutVars>
      </dgm:prSet>
      <dgm:spPr/>
      <dgm:t>
        <a:bodyPr/>
        <a:lstStyle/>
        <a:p>
          <a:endParaRPr lang="fr-FR"/>
        </a:p>
      </dgm:t>
    </dgm:pt>
    <dgm:pt modelId="{D7C0691A-1996-4B3F-A4D7-98211145FCE1}" type="pres">
      <dgm:prSet presAssocID="{8B53C1CA-510C-4FDF-A719-C10FC5213F6E}" presName="spacer" presStyleCnt="0"/>
      <dgm:spPr/>
    </dgm:pt>
    <dgm:pt modelId="{70B045D2-EF7A-4816-98E4-43F2D017149A}" type="pres">
      <dgm:prSet presAssocID="{D2DDD19A-26F3-4404-8EE0-839F972AAAEA}" presName="comp" presStyleCnt="0"/>
      <dgm:spPr/>
    </dgm:pt>
    <dgm:pt modelId="{F3ECCBE8-7B57-4FBF-B4CB-06A10F614501}" type="pres">
      <dgm:prSet presAssocID="{D2DDD19A-26F3-4404-8EE0-839F972AAAEA}" presName="box" presStyleLbl="node1" presStyleIdx="1" presStyleCnt="3"/>
      <dgm:spPr/>
      <dgm:t>
        <a:bodyPr/>
        <a:lstStyle/>
        <a:p>
          <a:endParaRPr lang="fr-FR"/>
        </a:p>
      </dgm:t>
    </dgm:pt>
    <dgm:pt modelId="{CE522CCE-4D73-4DA0-AC21-0089ABBE2674}" type="pres">
      <dgm:prSet presAssocID="{D2DDD19A-26F3-4404-8EE0-839F972AAAEA}" presName="img" presStyleLbl="fgImgPlace1" presStyleIdx="1" presStyleCnt="3"/>
      <dgm:spPr>
        <a:blipFill rotWithShape="1">
          <a:blip xmlns:r="http://schemas.openxmlformats.org/officeDocument/2006/relationships" r:embed="rId2"/>
          <a:stretch>
            <a:fillRect/>
          </a:stretch>
        </a:blipFill>
      </dgm:spPr>
    </dgm:pt>
    <dgm:pt modelId="{81543BE7-86F0-4557-83E4-EE8CC496645F}" type="pres">
      <dgm:prSet presAssocID="{D2DDD19A-26F3-4404-8EE0-839F972AAAEA}" presName="text" presStyleLbl="node1" presStyleIdx="1" presStyleCnt="3">
        <dgm:presLayoutVars>
          <dgm:bulletEnabled val="1"/>
        </dgm:presLayoutVars>
      </dgm:prSet>
      <dgm:spPr/>
      <dgm:t>
        <a:bodyPr/>
        <a:lstStyle/>
        <a:p>
          <a:endParaRPr lang="fr-FR"/>
        </a:p>
      </dgm:t>
    </dgm:pt>
    <dgm:pt modelId="{1AF863D7-06D8-4846-9318-53C23DD1CAE3}" type="pres">
      <dgm:prSet presAssocID="{C7122FD8-B2E2-47B7-AA69-2BFC9AEB5E89}" presName="spacer" presStyleCnt="0"/>
      <dgm:spPr/>
    </dgm:pt>
    <dgm:pt modelId="{2E0943DB-4B13-4EB4-93E4-E9EC548557E3}" type="pres">
      <dgm:prSet presAssocID="{86A9B11C-46D1-421C-8ED0-9C60AECF8F96}" presName="comp" presStyleCnt="0"/>
      <dgm:spPr/>
    </dgm:pt>
    <dgm:pt modelId="{AA23DEF9-E126-43AD-B713-7E18CA1FFAE1}" type="pres">
      <dgm:prSet presAssocID="{86A9B11C-46D1-421C-8ED0-9C60AECF8F96}" presName="box" presStyleLbl="node1" presStyleIdx="2" presStyleCnt="3"/>
      <dgm:spPr/>
      <dgm:t>
        <a:bodyPr/>
        <a:lstStyle/>
        <a:p>
          <a:endParaRPr lang="fr-FR"/>
        </a:p>
      </dgm:t>
    </dgm:pt>
    <dgm:pt modelId="{9E91FF49-D1EA-467D-A247-7757955F9C26}" type="pres">
      <dgm:prSet presAssocID="{86A9B11C-46D1-421C-8ED0-9C60AECF8F96}" presName="img" presStyleLbl="fgImgPlace1" presStyleIdx="2" presStyleCnt="3"/>
      <dgm:spPr>
        <a:blipFill rotWithShape="1">
          <a:blip xmlns:r="http://schemas.openxmlformats.org/officeDocument/2006/relationships" r:embed="rId3"/>
          <a:stretch>
            <a:fillRect/>
          </a:stretch>
        </a:blipFill>
      </dgm:spPr>
      <dgm:t>
        <a:bodyPr/>
        <a:lstStyle/>
        <a:p>
          <a:endParaRPr lang="fr-FR"/>
        </a:p>
      </dgm:t>
    </dgm:pt>
    <dgm:pt modelId="{7D9F6E28-07D7-49F5-8FE8-3B2E9CE10316}" type="pres">
      <dgm:prSet presAssocID="{86A9B11C-46D1-421C-8ED0-9C60AECF8F96}" presName="text" presStyleLbl="node1" presStyleIdx="2" presStyleCnt="3">
        <dgm:presLayoutVars>
          <dgm:bulletEnabled val="1"/>
        </dgm:presLayoutVars>
      </dgm:prSet>
      <dgm:spPr/>
      <dgm:t>
        <a:bodyPr/>
        <a:lstStyle/>
        <a:p>
          <a:endParaRPr lang="fr-FR"/>
        </a:p>
      </dgm:t>
    </dgm:pt>
  </dgm:ptLst>
  <dgm:cxnLst>
    <dgm:cxn modelId="{E2AAC08A-3430-47C2-ADCD-684A7B45926D}" srcId="{BB62094C-9284-4CD9-8573-E2A88761ACB5}" destId="{86A9B11C-46D1-421C-8ED0-9C60AECF8F96}" srcOrd="2" destOrd="0" parTransId="{605DA590-59C7-4729-AF74-ABCDC0192395}" sibTransId="{A7D89EF9-8CC4-4797-BB8A-F1918916412E}"/>
    <dgm:cxn modelId="{A242BA1F-F791-4F47-AB0C-A9F9DA5C9C69}" type="presOf" srcId="{BB62094C-9284-4CD9-8573-E2A88761ACB5}" destId="{B899FA00-3200-4F81-8793-7ECE66692A75}" srcOrd="0" destOrd="0" presId="urn:microsoft.com/office/officeart/2005/8/layout/vList4"/>
    <dgm:cxn modelId="{C959B6F5-9ECE-471A-B22E-C2E8FFB40BF5}" type="presOf" srcId="{D2DDD19A-26F3-4404-8EE0-839F972AAAEA}" destId="{F3ECCBE8-7B57-4FBF-B4CB-06A10F614501}" srcOrd="0" destOrd="0" presId="urn:microsoft.com/office/officeart/2005/8/layout/vList4"/>
    <dgm:cxn modelId="{51CA792D-8D08-4716-8B69-2AF1B3941BE4}" srcId="{BB62094C-9284-4CD9-8573-E2A88761ACB5}" destId="{D2DDD19A-26F3-4404-8EE0-839F972AAAEA}" srcOrd="1" destOrd="0" parTransId="{56703B14-18C2-4659-B291-ED044E848240}" sibTransId="{C7122FD8-B2E2-47B7-AA69-2BFC9AEB5E89}"/>
    <dgm:cxn modelId="{B5044884-BECD-452E-B689-18D0498CF981}" type="presOf" srcId="{D2DDD19A-26F3-4404-8EE0-839F972AAAEA}" destId="{81543BE7-86F0-4557-83E4-EE8CC496645F}" srcOrd="1" destOrd="0" presId="urn:microsoft.com/office/officeart/2005/8/layout/vList4"/>
    <dgm:cxn modelId="{EFFFE809-6970-4972-A733-3E6A628A854F}" srcId="{BB62094C-9284-4CD9-8573-E2A88761ACB5}" destId="{EF00412D-64EF-4CC8-B629-1209AD1C239B}" srcOrd="0" destOrd="0" parTransId="{5440FCBA-2581-469A-B632-A9BC6A91EA37}" sibTransId="{8B53C1CA-510C-4FDF-A719-C10FC5213F6E}"/>
    <dgm:cxn modelId="{512B7205-F09F-44B9-A6F1-47BEB506F807}" type="presOf" srcId="{EF00412D-64EF-4CC8-B629-1209AD1C239B}" destId="{87144685-5BE5-49AB-BBB9-281F05372BA9}" srcOrd="1" destOrd="0" presId="urn:microsoft.com/office/officeart/2005/8/layout/vList4"/>
    <dgm:cxn modelId="{69C99F58-AFAD-49E4-93EC-3C4113BE9BA9}" type="presOf" srcId="{86A9B11C-46D1-421C-8ED0-9C60AECF8F96}" destId="{7D9F6E28-07D7-49F5-8FE8-3B2E9CE10316}" srcOrd="1" destOrd="0" presId="urn:microsoft.com/office/officeart/2005/8/layout/vList4"/>
    <dgm:cxn modelId="{9B2F22D1-B12B-4BCB-AD66-6527F84CE67A}" type="presOf" srcId="{86A9B11C-46D1-421C-8ED0-9C60AECF8F96}" destId="{AA23DEF9-E126-43AD-B713-7E18CA1FFAE1}" srcOrd="0" destOrd="0" presId="urn:microsoft.com/office/officeart/2005/8/layout/vList4"/>
    <dgm:cxn modelId="{77035EDB-83DC-4B24-8116-9F3E7B6C5D16}" type="presOf" srcId="{EF00412D-64EF-4CC8-B629-1209AD1C239B}" destId="{FB27490A-07C2-44DB-9A51-254C4B1D3C27}" srcOrd="0" destOrd="0" presId="urn:microsoft.com/office/officeart/2005/8/layout/vList4"/>
    <dgm:cxn modelId="{8F7D68CD-571E-40F9-94DA-61C02EFD7ADE}" type="presParOf" srcId="{B899FA00-3200-4F81-8793-7ECE66692A75}" destId="{EE03A1EC-D9FA-4BC5-A6FD-5669E06B1779}" srcOrd="0" destOrd="0" presId="urn:microsoft.com/office/officeart/2005/8/layout/vList4"/>
    <dgm:cxn modelId="{C4D942FA-EB48-4AFD-9042-D05939490674}" type="presParOf" srcId="{EE03A1EC-D9FA-4BC5-A6FD-5669E06B1779}" destId="{FB27490A-07C2-44DB-9A51-254C4B1D3C27}" srcOrd="0" destOrd="0" presId="urn:microsoft.com/office/officeart/2005/8/layout/vList4"/>
    <dgm:cxn modelId="{FEA202F6-71B8-482E-B041-3ABC03B59BA2}" type="presParOf" srcId="{EE03A1EC-D9FA-4BC5-A6FD-5669E06B1779}" destId="{5EC80959-D8D4-49CC-8CF4-FD29835DBAB7}" srcOrd="1" destOrd="0" presId="urn:microsoft.com/office/officeart/2005/8/layout/vList4"/>
    <dgm:cxn modelId="{19D0E0BD-34A0-4B99-92A2-21F27F356468}" type="presParOf" srcId="{EE03A1EC-D9FA-4BC5-A6FD-5669E06B1779}" destId="{87144685-5BE5-49AB-BBB9-281F05372BA9}" srcOrd="2" destOrd="0" presId="urn:microsoft.com/office/officeart/2005/8/layout/vList4"/>
    <dgm:cxn modelId="{0ADE6439-049A-4E76-BCC3-2FABF599384B}" type="presParOf" srcId="{B899FA00-3200-4F81-8793-7ECE66692A75}" destId="{D7C0691A-1996-4B3F-A4D7-98211145FCE1}" srcOrd="1" destOrd="0" presId="urn:microsoft.com/office/officeart/2005/8/layout/vList4"/>
    <dgm:cxn modelId="{D784EC6E-25C1-46AD-9050-A4399DB9B6C8}" type="presParOf" srcId="{B899FA00-3200-4F81-8793-7ECE66692A75}" destId="{70B045D2-EF7A-4816-98E4-43F2D017149A}" srcOrd="2" destOrd="0" presId="urn:microsoft.com/office/officeart/2005/8/layout/vList4"/>
    <dgm:cxn modelId="{E7863A59-D3A3-4D54-8147-48D14D251FA2}" type="presParOf" srcId="{70B045D2-EF7A-4816-98E4-43F2D017149A}" destId="{F3ECCBE8-7B57-4FBF-B4CB-06A10F614501}" srcOrd="0" destOrd="0" presId="urn:microsoft.com/office/officeart/2005/8/layout/vList4"/>
    <dgm:cxn modelId="{5C456132-D211-4D1A-A280-7FD6518C4120}" type="presParOf" srcId="{70B045D2-EF7A-4816-98E4-43F2D017149A}" destId="{CE522CCE-4D73-4DA0-AC21-0089ABBE2674}" srcOrd="1" destOrd="0" presId="urn:microsoft.com/office/officeart/2005/8/layout/vList4"/>
    <dgm:cxn modelId="{6FD7B504-842B-40EE-A38B-276510C3C7CD}" type="presParOf" srcId="{70B045D2-EF7A-4816-98E4-43F2D017149A}" destId="{81543BE7-86F0-4557-83E4-EE8CC496645F}" srcOrd="2" destOrd="0" presId="urn:microsoft.com/office/officeart/2005/8/layout/vList4"/>
    <dgm:cxn modelId="{BB2271E6-289C-499F-A217-99BA8DF44658}" type="presParOf" srcId="{B899FA00-3200-4F81-8793-7ECE66692A75}" destId="{1AF863D7-06D8-4846-9318-53C23DD1CAE3}" srcOrd="3" destOrd="0" presId="urn:microsoft.com/office/officeart/2005/8/layout/vList4"/>
    <dgm:cxn modelId="{58525BEC-C4A1-40B2-9926-4884E39E61B9}" type="presParOf" srcId="{B899FA00-3200-4F81-8793-7ECE66692A75}" destId="{2E0943DB-4B13-4EB4-93E4-E9EC548557E3}" srcOrd="4" destOrd="0" presId="urn:microsoft.com/office/officeart/2005/8/layout/vList4"/>
    <dgm:cxn modelId="{56CD49F3-55D4-40F3-8917-F474DA0CDE9F}" type="presParOf" srcId="{2E0943DB-4B13-4EB4-93E4-E9EC548557E3}" destId="{AA23DEF9-E126-43AD-B713-7E18CA1FFAE1}" srcOrd="0" destOrd="0" presId="urn:microsoft.com/office/officeart/2005/8/layout/vList4"/>
    <dgm:cxn modelId="{3E09AA59-730A-41DB-8DA1-D3EF74325D7D}" type="presParOf" srcId="{2E0943DB-4B13-4EB4-93E4-E9EC548557E3}" destId="{9E91FF49-D1EA-467D-A247-7757955F9C26}" srcOrd="1" destOrd="0" presId="urn:microsoft.com/office/officeart/2005/8/layout/vList4"/>
    <dgm:cxn modelId="{5C44EC5E-B891-4CEA-8FED-FFFC0ECF2C70}" type="presParOf" srcId="{2E0943DB-4B13-4EB4-93E4-E9EC548557E3}" destId="{7D9F6E28-07D7-49F5-8FE8-3B2E9CE10316}"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B62094C-9284-4CD9-8573-E2A88761ACB5}"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fr-FR"/>
        </a:p>
      </dgm:t>
    </dgm:pt>
    <dgm:pt modelId="{EF00412D-64EF-4CC8-B629-1209AD1C239B}">
      <dgm:prSet phldrT="[Texte]"/>
      <dgm:spPr/>
      <dgm:t>
        <a:bodyPr/>
        <a:lstStyle/>
        <a:p>
          <a:r>
            <a:rPr lang="fr-FR" b="1" dirty="0" smtClean="0">
              <a:effectLst/>
              <a:latin typeface="Arial" panose="020B0604020202020204" pitchFamily="34" charset="0"/>
              <a:ea typeface="Times New Roman" panose="02020603050405020304" pitchFamily="18" charset="0"/>
            </a:rPr>
            <a:t>Terre de mythes, de cultes et de masques, important pôle de transformation agricole.</a:t>
          </a:r>
          <a:endParaRPr lang="fr-FR" b="1" dirty="0"/>
        </a:p>
      </dgm:t>
    </dgm:pt>
    <dgm:pt modelId="{5440FCBA-2581-469A-B632-A9BC6A91EA37}" type="parTrans" cxnId="{EFFFE809-6970-4972-A733-3E6A628A854F}">
      <dgm:prSet/>
      <dgm:spPr/>
      <dgm:t>
        <a:bodyPr/>
        <a:lstStyle/>
        <a:p>
          <a:endParaRPr lang="fr-FR"/>
        </a:p>
      </dgm:t>
    </dgm:pt>
    <dgm:pt modelId="{8B53C1CA-510C-4FDF-A719-C10FC5213F6E}" type="sibTrans" cxnId="{EFFFE809-6970-4972-A733-3E6A628A854F}">
      <dgm:prSet/>
      <dgm:spPr/>
      <dgm:t>
        <a:bodyPr/>
        <a:lstStyle/>
        <a:p>
          <a:endParaRPr lang="fr-FR"/>
        </a:p>
      </dgm:t>
    </dgm:pt>
    <dgm:pt modelId="{D2DDD19A-26F3-4404-8EE0-839F972AAAEA}">
      <dgm:prSet phldrT="[Texte]"/>
      <dgm:spPr/>
      <dgm:t>
        <a:bodyPr/>
        <a:lstStyle/>
        <a:p>
          <a:r>
            <a:rPr lang="fr-FR" b="1" dirty="0" smtClean="0"/>
            <a:t>Grenier du département du Zou, véritable pôle agricole.</a:t>
          </a:r>
          <a:endParaRPr lang="fr-FR" b="1" dirty="0"/>
        </a:p>
      </dgm:t>
    </dgm:pt>
    <dgm:pt modelId="{56703B14-18C2-4659-B291-ED044E848240}" type="parTrans" cxnId="{51CA792D-8D08-4716-8B69-2AF1B3941BE4}">
      <dgm:prSet/>
      <dgm:spPr/>
      <dgm:t>
        <a:bodyPr/>
        <a:lstStyle/>
        <a:p>
          <a:endParaRPr lang="fr-FR"/>
        </a:p>
      </dgm:t>
    </dgm:pt>
    <dgm:pt modelId="{C7122FD8-B2E2-47B7-AA69-2BFC9AEB5E89}" type="sibTrans" cxnId="{51CA792D-8D08-4716-8B69-2AF1B3941BE4}">
      <dgm:prSet/>
      <dgm:spPr/>
      <dgm:t>
        <a:bodyPr/>
        <a:lstStyle/>
        <a:p>
          <a:endParaRPr lang="fr-FR"/>
        </a:p>
      </dgm:t>
    </dgm:pt>
    <dgm:pt modelId="{86A9B11C-46D1-421C-8ED0-9C60AECF8F96}">
      <dgm:prSet phldrT="[Texte]"/>
      <dgm:spPr/>
      <dgm:t>
        <a:bodyPr/>
        <a:lstStyle/>
        <a:p>
          <a:r>
            <a:rPr lang="fr-FR" b="1" dirty="0" smtClean="0">
              <a:effectLst/>
              <a:latin typeface="Arial" panose="020B0604020202020204" pitchFamily="34" charset="0"/>
              <a:ea typeface="Times New Roman" panose="02020603050405020304" pitchFamily="18" charset="0"/>
            </a:rPr>
            <a:t>Territoire au cœur des gisements de gypse et de latérite de la zone </a:t>
          </a:r>
          <a:r>
            <a:rPr lang="fr-FR" b="1" i="1" dirty="0" err="1" smtClean="0">
              <a:effectLst/>
              <a:latin typeface="Arial" panose="020B0604020202020204" pitchFamily="34" charset="0"/>
              <a:ea typeface="Times New Roman" panose="02020603050405020304" pitchFamily="18" charset="0"/>
            </a:rPr>
            <a:t>Agonlin</a:t>
          </a:r>
          <a:r>
            <a:rPr lang="fr-FR" b="1" i="1" dirty="0" smtClean="0">
              <a:effectLst/>
              <a:latin typeface="Arial" panose="020B0604020202020204" pitchFamily="34" charset="0"/>
              <a:ea typeface="Times New Roman" panose="02020603050405020304" pitchFamily="18" charset="0"/>
            </a:rPr>
            <a:t>, pôle agricole</a:t>
          </a:r>
          <a:endParaRPr lang="fr-FR" dirty="0"/>
        </a:p>
      </dgm:t>
    </dgm:pt>
    <dgm:pt modelId="{605DA590-59C7-4729-AF74-ABCDC0192395}" type="parTrans" cxnId="{E2AAC08A-3430-47C2-ADCD-684A7B45926D}">
      <dgm:prSet/>
      <dgm:spPr/>
      <dgm:t>
        <a:bodyPr/>
        <a:lstStyle/>
        <a:p>
          <a:endParaRPr lang="fr-FR"/>
        </a:p>
      </dgm:t>
    </dgm:pt>
    <dgm:pt modelId="{A7D89EF9-8CC4-4797-BB8A-F1918916412E}" type="sibTrans" cxnId="{E2AAC08A-3430-47C2-ADCD-684A7B45926D}">
      <dgm:prSet/>
      <dgm:spPr/>
      <dgm:t>
        <a:bodyPr/>
        <a:lstStyle/>
        <a:p>
          <a:endParaRPr lang="fr-FR"/>
        </a:p>
      </dgm:t>
    </dgm:pt>
    <dgm:pt modelId="{B899FA00-3200-4F81-8793-7ECE66692A75}" type="pres">
      <dgm:prSet presAssocID="{BB62094C-9284-4CD9-8573-E2A88761ACB5}" presName="linear" presStyleCnt="0">
        <dgm:presLayoutVars>
          <dgm:dir/>
          <dgm:resizeHandles val="exact"/>
        </dgm:presLayoutVars>
      </dgm:prSet>
      <dgm:spPr/>
      <dgm:t>
        <a:bodyPr/>
        <a:lstStyle/>
        <a:p>
          <a:endParaRPr lang="fr-FR"/>
        </a:p>
      </dgm:t>
    </dgm:pt>
    <dgm:pt modelId="{EE03A1EC-D9FA-4BC5-A6FD-5669E06B1779}" type="pres">
      <dgm:prSet presAssocID="{EF00412D-64EF-4CC8-B629-1209AD1C239B}" presName="comp" presStyleCnt="0"/>
      <dgm:spPr/>
    </dgm:pt>
    <dgm:pt modelId="{FB27490A-07C2-44DB-9A51-254C4B1D3C27}" type="pres">
      <dgm:prSet presAssocID="{EF00412D-64EF-4CC8-B629-1209AD1C239B}" presName="box" presStyleLbl="node1" presStyleIdx="0" presStyleCnt="3"/>
      <dgm:spPr/>
      <dgm:t>
        <a:bodyPr/>
        <a:lstStyle/>
        <a:p>
          <a:endParaRPr lang="fr-FR"/>
        </a:p>
      </dgm:t>
    </dgm:pt>
    <dgm:pt modelId="{5EC80959-D8D4-49CC-8CF4-FD29835DBAB7}" type="pres">
      <dgm:prSet presAssocID="{EF00412D-64EF-4CC8-B629-1209AD1C239B}" presName="img" presStyleLbl="fgImgPlace1" presStyleIdx="0" presStyleCnt="3"/>
      <dgm:spPr>
        <a:blipFill rotWithShape="1">
          <a:blip xmlns:r="http://schemas.openxmlformats.org/officeDocument/2006/relationships" r:embed="rId1"/>
          <a:stretch>
            <a:fillRect/>
          </a:stretch>
        </a:blipFill>
      </dgm:spPr>
      <dgm:t>
        <a:bodyPr/>
        <a:lstStyle/>
        <a:p>
          <a:endParaRPr lang="fr-FR"/>
        </a:p>
      </dgm:t>
    </dgm:pt>
    <dgm:pt modelId="{87144685-5BE5-49AB-BBB9-281F05372BA9}" type="pres">
      <dgm:prSet presAssocID="{EF00412D-64EF-4CC8-B629-1209AD1C239B}" presName="text" presStyleLbl="node1" presStyleIdx="0" presStyleCnt="3">
        <dgm:presLayoutVars>
          <dgm:bulletEnabled val="1"/>
        </dgm:presLayoutVars>
      </dgm:prSet>
      <dgm:spPr/>
      <dgm:t>
        <a:bodyPr/>
        <a:lstStyle/>
        <a:p>
          <a:endParaRPr lang="fr-FR"/>
        </a:p>
      </dgm:t>
    </dgm:pt>
    <dgm:pt modelId="{D7C0691A-1996-4B3F-A4D7-98211145FCE1}" type="pres">
      <dgm:prSet presAssocID="{8B53C1CA-510C-4FDF-A719-C10FC5213F6E}" presName="spacer" presStyleCnt="0"/>
      <dgm:spPr/>
    </dgm:pt>
    <dgm:pt modelId="{70B045D2-EF7A-4816-98E4-43F2D017149A}" type="pres">
      <dgm:prSet presAssocID="{D2DDD19A-26F3-4404-8EE0-839F972AAAEA}" presName="comp" presStyleCnt="0"/>
      <dgm:spPr/>
    </dgm:pt>
    <dgm:pt modelId="{F3ECCBE8-7B57-4FBF-B4CB-06A10F614501}" type="pres">
      <dgm:prSet presAssocID="{D2DDD19A-26F3-4404-8EE0-839F972AAAEA}" presName="box" presStyleLbl="node1" presStyleIdx="1" presStyleCnt="3"/>
      <dgm:spPr/>
      <dgm:t>
        <a:bodyPr/>
        <a:lstStyle/>
        <a:p>
          <a:endParaRPr lang="fr-FR"/>
        </a:p>
      </dgm:t>
    </dgm:pt>
    <dgm:pt modelId="{CE522CCE-4D73-4DA0-AC21-0089ABBE2674}" type="pres">
      <dgm:prSet presAssocID="{D2DDD19A-26F3-4404-8EE0-839F972AAAEA}" presName="img" presStyleLbl="fgImgPlace1" presStyleIdx="1" presStyleCnt="3"/>
      <dgm:spPr>
        <a:blipFill rotWithShape="1">
          <a:blip xmlns:r="http://schemas.openxmlformats.org/officeDocument/2006/relationships" r:embed="rId2"/>
          <a:stretch>
            <a:fillRect/>
          </a:stretch>
        </a:blipFill>
      </dgm:spPr>
      <dgm:t>
        <a:bodyPr/>
        <a:lstStyle/>
        <a:p>
          <a:endParaRPr lang="fr-FR"/>
        </a:p>
      </dgm:t>
    </dgm:pt>
    <dgm:pt modelId="{81543BE7-86F0-4557-83E4-EE8CC496645F}" type="pres">
      <dgm:prSet presAssocID="{D2DDD19A-26F3-4404-8EE0-839F972AAAEA}" presName="text" presStyleLbl="node1" presStyleIdx="1" presStyleCnt="3">
        <dgm:presLayoutVars>
          <dgm:bulletEnabled val="1"/>
        </dgm:presLayoutVars>
      </dgm:prSet>
      <dgm:spPr/>
      <dgm:t>
        <a:bodyPr/>
        <a:lstStyle/>
        <a:p>
          <a:endParaRPr lang="fr-FR"/>
        </a:p>
      </dgm:t>
    </dgm:pt>
    <dgm:pt modelId="{1AF863D7-06D8-4846-9318-53C23DD1CAE3}" type="pres">
      <dgm:prSet presAssocID="{C7122FD8-B2E2-47B7-AA69-2BFC9AEB5E89}" presName="spacer" presStyleCnt="0"/>
      <dgm:spPr/>
    </dgm:pt>
    <dgm:pt modelId="{2E0943DB-4B13-4EB4-93E4-E9EC548557E3}" type="pres">
      <dgm:prSet presAssocID="{86A9B11C-46D1-421C-8ED0-9C60AECF8F96}" presName="comp" presStyleCnt="0"/>
      <dgm:spPr/>
    </dgm:pt>
    <dgm:pt modelId="{AA23DEF9-E126-43AD-B713-7E18CA1FFAE1}" type="pres">
      <dgm:prSet presAssocID="{86A9B11C-46D1-421C-8ED0-9C60AECF8F96}" presName="box" presStyleLbl="node1" presStyleIdx="2" presStyleCnt="3"/>
      <dgm:spPr/>
      <dgm:t>
        <a:bodyPr/>
        <a:lstStyle/>
        <a:p>
          <a:endParaRPr lang="fr-FR"/>
        </a:p>
      </dgm:t>
    </dgm:pt>
    <dgm:pt modelId="{9E91FF49-D1EA-467D-A247-7757955F9C26}" type="pres">
      <dgm:prSet presAssocID="{86A9B11C-46D1-421C-8ED0-9C60AECF8F96}" presName="img" presStyleLbl="fgImgPlace1" presStyleIdx="2" presStyleCnt="3"/>
      <dgm:spPr>
        <a:blipFill rotWithShape="1">
          <a:blip xmlns:r="http://schemas.openxmlformats.org/officeDocument/2006/relationships" r:embed="rId3"/>
          <a:stretch>
            <a:fillRect/>
          </a:stretch>
        </a:blipFill>
      </dgm:spPr>
      <dgm:t>
        <a:bodyPr/>
        <a:lstStyle/>
        <a:p>
          <a:endParaRPr lang="fr-FR"/>
        </a:p>
      </dgm:t>
    </dgm:pt>
    <dgm:pt modelId="{7D9F6E28-07D7-49F5-8FE8-3B2E9CE10316}" type="pres">
      <dgm:prSet presAssocID="{86A9B11C-46D1-421C-8ED0-9C60AECF8F96}" presName="text" presStyleLbl="node1" presStyleIdx="2" presStyleCnt="3">
        <dgm:presLayoutVars>
          <dgm:bulletEnabled val="1"/>
        </dgm:presLayoutVars>
      </dgm:prSet>
      <dgm:spPr/>
      <dgm:t>
        <a:bodyPr/>
        <a:lstStyle/>
        <a:p>
          <a:endParaRPr lang="fr-FR"/>
        </a:p>
      </dgm:t>
    </dgm:pt>
  </dgm:ptLst>
  <dgm:cxnLst>
    <dgm:cxn modelId="{E2AAC08A-3430-47C2-ADCD-684A7B45926D}" srcId="{BB62094C-9284-4CD9-8573-E2A88761ACB5}" destId="{86A9B11C-46D1-421C-8ED0-9C60AECF8F96}" srcOrd="2" destOrd="0" parTransId="{605DA590-59C7-4729-AF74-ABCDC0192395}" sibTransId="{A7D89EF9-8CC4-4797-BB8A-F1918916412E}"/>
    <dgm:cxn modelId="{A242BA1F-F791-4F47-AB0C-A9F9DA5C9C69}" type="presOf" srcId="{BB62094C-9284-4CD9-8573-E2A88761ACB5}" destId="{B899FA00-3200-4F81-8793-7ECE66692A75}" srcOrd="0" destOrd="0" presId="urn:microsoft.com/office/officeart/2005/8/layout/vList4"/>
    <dgm:cxn modelId="{C959B6F5-9ECE-471A-B22E-C2E8FFB40BF5}" type="presOf" srcId="{D2DDD19A-26F3-4404-8EE0-839F972AAAEA}" destId="{F3ECCBE8-7B57-4FBF-B4CB-06A10F614501}" srcOrd="0" destOrd="0" presId="urn:microsoft.com/office/officeart/2005/8/layout/vList4"/>
    <dgm:cxn modelId="{51CA792D-8D08-4716-8B69-2AF1B3941BE4}" srcId="{BB62094C-9284-4CD9-8573-E2A88761ACB5}" destId="{D2DDD19A-26F3-4404-8EE0-839F972AAAEA}" srcOrd="1" destOrd="0" parTransId="{56703B14-18C2-4659-B291-ED044E848240}" sibTransId="{C7122FD8-B2E2-47B7-AA69-2BFC9AEB5E89}"/>
    <dgm:cxn modelId="{B5044884-BECD-452E-B689-18D0498CF981}" type="presOf" srcId="{D2DDD19A-26F3-4404-8EE0-839F972AAAEA}" destId="{81543BE7-86F0-4557-83E4-EE8CC496645F}" srcOrd="1" destOrd="0" presId="urn:microsoft.com/office/officeart/2005/8/layout/vList4"/>
    <dgm:cxn modelId="{EFFFE809-6970-4972-A733-3E6A628A854F}" srcId="{BB62094C-9284-4CD9-8573-E2A88761ACB5}" destId="{EF00412D-64EF-4CC8-B629-1209AD1C239B}" srcOrd="0" destOrd="0" parTransId="{5440FCBA-2581-469A-B632-A9BC6A91EA37}" sibTransId="{8B53C1CA-510C-4FDF-A719-C10FC5213F6E}"/>
    <dgm:cxn modelId="{512B7205-F09F-44B9-A6F1-47BEB506F807}" type="presOf" srcId="{EF00412D-64EF-4CC8-B629-1209AD1C239B}" destId="{87144685-5BE5-49AB-BBB9-281F05372BA9}" srcOrd="1" destOrd="0" presId="urn:microsoft.com/office/officeart/2005/8/layout/vList4"/>
    <dgm:cxn modelId="{69C99F58-AFAD-49E4-93EC-3C4113BE9BA9}" type="presOf" srcId="{86A9B11C-46D1-421C-8ED0-9C60AECF8F96}" destId="{7D9F6E28-07D7-49F5-8FE8-3B2E9CE10316}" srcOrd="1" destOrd="0" presId="urn:microsoft.com/office/officeart/2005/8/layout/vList4"/>
    <dgm:cxn modelId="{9B2F22D1-B12B-4BCB-AD66-6527F84CE67A}" type="presOf" srcId="{86A9B11C-46D1-421C-8ED0-9C60AECF8F96}" destId="{AA23DEF9-E126-43AD-B713-7E18CA1FFAE1}" srcOrd="0" destOrd="0" presId="urn:microsoft.com/office/officeart/2005/8/layout/vList4"/>
    <dgm:cxn modelId="{77035EDB-83DC-4B24-8116-9F3E7B6C5D16}" type="presOf" srcId="{EF00412D-64EF-4CC8-B629-1209AD1C239B}" destId="{FB27490A-07C2-44DB-9A51-254C4B1D3C27}" srcOrd="0" destOrd="0" presId="urn:microsoft.com/office/officeart/2005/8/layout/vList4"/>
    <dgm:cxn modelId="{8F7D68CD-571E-40F9-94DA-61C02EFD7ADE}" type="presParOf" srcId="{B899FA00-3200-4F81-8793-7ECE66692A75}" destId="{EE03A1EC-D9FA-4BC5-A6FD-5669E06B1779}" srcOrd="0" destOrd="0" presId="urn:microsoft.com/office/officeart/2005/8/layout/vList4"/>
    <dgm:cxn modelId="{C4D942FA-EB48-4AFD-9042-D05939490674}" type="presParOf" srcId="{EE03A1EC-D9FA-4BC5-A6FD-5669E06B1779}" destId="{FB27490A-07C2-44DB-9A51-254C4B1D3C27}" srcOrd="0" destOrd="0" presId="urn:microsoft.com/office/officeart/2005/8/layout/vList4"/>
    <dgm:cxn modelId="{FEA202F6-71B8-482E-B041-3ABC03B59BA2}" type="presParOf" srcId="{EE03A1EC-D9FA-4BC5-A6FD-5669E06B1779}" destId="{5EC80959-D8D4-49CC-8CF4-FD29835DBAB7}" srcOrd="1" destOrd="0" presId="urn:microsoft.com/office/officeart/2005/8/layout/vList4"/>
    <dgm:cxn modelId="{19D0E0BD-34A0-4B99-92A2-21F27F356468}" type="presParOf" srcId="{EE03A1EC-D9FA-4BC5-A6FD-5669E06B1779}" destId="{87144685-5BE5-49AB-BBB9-281F05372BA9}" srcOrd="2" destOrd="0" presId="urn:microsoft.com/office/officeart/2005/8/layout/vList4"/>
    <dgm:cxn modelId="{0ADE6439-049A-4E76-BCC3-2FABF599384B}" type="presParOf" srcId="{B899FA00-3200-4F81-8793-7ECE66692A75}" destId="{D7C0691A-1996-4B3F-A4D7-98211145FCE1}" srcOrd="1" destOrd="0" presId="urn:microsoft.com/office/officeart/2005/8/layout/vList4"/>
    <dgm:cxn modelId="{D784EC6E-25C1-46AD-9050-A4399DB9B6C8}" type="presParOf" srcId="{B899FA00-3200-4F81-8793-7ECE66692A75}" destId="{70B045D2-EF7A-4816-98E4-43F2D017149A}" srcOrd="2" destOrd="0" presId="urn:microsoft.com/office/officeart/2005/8/layout/vList4"/>
    <dgm:cxn modelId="{E7863A59-D3A3-4D54-8147-48D14D251FA2}" type="presParOf" srcId="{70B045D2-EF7A-4816-98E4-43F2D017149A}" destId="{F3ECCBE8-7B57-4FBF-B4CB-06A10F614501}" srcOrd="0" destOrd="0" presId="urn:microsoft.com/office/officeart/2005/8/layout/vList4"/>
    <dgm:cxn modelId="{5C456132-D211-4D1A-A280-7FD6518C4120}" type="presParOf" srcId="{70B045D2-EF7A-4816-98E4-43F2D017149A}" destId="{CE522CCE-4D73-4DA0-AC21-0089ABBE2674}" srcOrd="1" destOrd="0" presId="urn:microsoft.com/office/officeart/2005/8/layout/vList4"/>
    <dgm:cxn modelId="{6FD7B504-842B-40EE-A38B-276510C3C7CD}" type="presParOf" srcId="{70B045D2-EF7A-4816-98E4-43F2D017149A}" destId="{81543BE7-86F0-4557-83E4-EE8CC496645F}" srcOrd="2" destOrd="0" presId="urn:microsoft.com/office/officeart/2005/8/layout/vList4"/>
    <dgm:cxn modelId="{BB2271E6-289C-499F-A217-99BA8DF44658}" type="presParOf" srcId="{B899FA00-3200-4F81-8793-7ECE66692A75}" destId="{1AF863D7-06D8-4846-9318-53C23DD1CAE3}" srcOrd="3" destOrd="0" presId="urn:microsoft.com/office/officeart/2005/8/layout/vList4"/>
    <dgm:cxn modelId="{58525BEC-C4A1-40B2-9926-4884E39E61B9}" type="presParOf" srcId="{B899FA00-3200-4F81-8793-7ECE66692A75}" destId="{2E0943DB-4B13-4EB4-93E4-E9EC548557E3}" srcOrd="4" destOrd="0" presId="urn:microsoft.com/office/officeart/2005/8/layout/vList4"/>
    <dgm:cxn modelId="{56CD49F3-55D4-40F3-8917-F474DA0CDE9F}" type="presParOf" srcId="{2E0943DB-4B13-4EB4-93E4-E9EC548557E3}" destId="{AA23DEF9-E126-43AD-B713-7E18CA1FFAE1}" srcOrd="0" destOrd="0" presId="urn:microsoft.com/office/officeart/2005/8/layout/vList4"/>
    <dgm:cxn modelId="{3E09AA59-730A-41DB-8DA1-D3EF74325D7D}" type="presParOf" srcId="{2E0943DB-4B13-4EB4-93E4-E9EC548557E3}" destId="{9E91FF49-D1EA-467D-A247-7757955F9C26}" srcOrd="1" destOrd="0" presId="urn:microsoft.com/office/officeart/2005/8/layout/vList4"/>
    <dgm:cxn modelId="{5C44EC5E-B891-4CEA-8FED-FFFC0ECF2C70}" type="presParOf" srcId="{2E0943DB-4B13-4EB4-93E4-E9EC548557E3}" destId="{7D9F6E28-07D7-49F5-8FE8-3B2E9CE10316}"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B62094C-9284-4CD9-8573-E2A88761ACB5}"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fr-FR"/>
        </a:p>
      </dgm:t>
    </dgm:pt>
    <dgm:pt modelId="{EF00412D-64EF-4CC8-B629-1209AD1C239B}">
      <dgm:prSet phldrT="[Texte]"/>
      <dgm:spPr/>
      <dgm:t>
        <a:bodyPr/>
        <a:lstStyle/>
        <a:p>
          <a:r>
            <a:rPr lang="fr-FR" b="1" dirty="0" smtClean="0">
              <a:effectLst/>
              <a:latin typeface="Arial" panose="020B0604020202020204" pitchFamily="34" charset="0"/>
              <a:ea typeface="Times New Roman" panose="02020603050405020304" pitchFamily="18" charset="0"/>
            </a:rPr>
            <a:t>Pôle agricole et grenier des agrumes dans le département du Zou</a:t>
          </a:r>
          <a:endParaRPr lang="fr-FR" b="1" dirty="0"/>
        </a:p>
      </dgm:t>
    </dgm:pt>
    <dgm:pt modelId="{5440FCBA-2581-469A-B632-A9BC6A91EA37}" type="parTrans" cxnId="{EFFFE809-6970-4972-A733-3E6A628A854F}">
      <dgm:prSet/>
      <dgm:spPr/>
      <dgm:t>
        <a:bodyPr/>
        <a:lstStyle/>
        <a:p>
          <a:endParaRPr lang="fr-FR"/>
        </a:p>
      </dgm:t>
    </dgm:pt>
    <dgm:pt modelId="{8B53C1CA-510C-4FDF-A719-C10FC5213F6E}" type="sibTrans" cxnId="{EFFFE809-6970-4972-A733-3E6A628A854F}">
      <dgm:prSet/>
      <dgm:spPr/>
      <dgm:t>
        <a:bodyPr/>
        <a:lstStyle/>
        <a:p>
          <a:endParaRPr lang="fr-FR"/>
        </a:p>
      </dgm:t>
    </dgm:pt>
    <dgm:pt modelId="{D2DDD19A-26F3-4404-8EE0-839F972AAAEA}">
      <dgm:prSet phldrT="[Texte]"/>
      <dgm:spPr/>
      <dgm:t>
        <a:bodyPr/>
        <a:lstStyle/>
        <a:p>
          <a:r>
            <a:rPr lang="fr-FR" b="1" dirty="0" smtClean="0"/>
            <a:t>pôle agricole et minier du département</a:t>
          </a:r>
          <a:endParaRPr lang="fr-FR" b="1" dirty="0"/>
        </a:p>
      </dgm:t>
    </dgm:pt>
    <dgm:pt modelId="{56703B14-18C2-4659-B291-ED044E848240}" type="parTrans" cxnId="{51CA792D-8D08-4716-8B69-2AF1B3941BE4}">
      <dgm:prSet/>
      <dgm:spPr/>
      <dgm:t>
        <a:bodyPr/>
        <a:lstStyle/>
        <a:p>
          <a:endParaRPr lang="fr-FR"/>
        </a:p>
      </dgm:t>
    </dgm:pt>
    <dgm:pt modelId="{C7122FD8-B2E2-47B7-AA69-2BFC9AEB5E89}" type="sibTrans" cxnId="{51CA792D-8D08-4716-8B69-2AF1B3941BE4}">
      <dgm:prSet/>
      <dgm:spPr/>
      <dgm:t>
        <a:bodyPr/>
        <a:lstStyle/>
        <a:p>
          <a:endParaRPr lang="fr-FR"/>
        </a:p>
      </dgm:t>
    </dgm:pt>
    <dgm:pt modelId="{86A9B11C-46D1-421C-8ED0-9C60AECF8F96}">
      <dgm:prSet phldrT="[Texte]"/>
      <dgm:spPr/>
      <dgm:t>
        <a:bodyPr/>
        <a:lstStyle/>
        <a:p>
          <a:r>
            <a:rPr lang="fr-FR" b="1" dirty="0" smtClean="0">
              <a:effectLst/>
              <a:latin typeface="Arial" panose="020B0604020202020204" pitchFamily="34" charset="0"/>
              <a:ea typeface="Times New Roman" panose="02020603050405020304" pitchFamily="18" charset="0"/>
              <a:cs typeface="Times New Roman" panose="02020603050405020304" pitchFamily="18" charset="0"/>
            </a:rPr>
            <a:t>Territoire au riche patrimoine écologique, poumon vert du département du Zou </a:t>
          </a:r>
          <a:endParaRPr lang="fr-FR" dirty="0"/>
        </a:p>
      </dgm:t>
    </dgm:pt>
    <dgm:pt modelId="{605DA590-59C7-4729-AF74-ABCDC0192395}" type="parTrans" cxnId="{E2AAC08A-3430-47C2-ADCD-684A7B45926D}">
      <dgm:prSet/>
      <dgm:spPr/>
      <dgm:t>
        <a:bodyPr/>
        <a:lstStyle/>
        <a:p>
          <a:endParaRPr lang="fr-FR"/>
        </a:p>
      </dgm:t>
    </dgm:pt>
    <dgm:pt modelId="{A7D89EF9-8CC4-4797-BB8A-F1918916412E}" type="sibTrans" cxnId="{E2AAC08A-3430-47C2-ADCD-684A7B45926D}">
      <dgm:prSet/>
      <dgm:spPr/>
      <dgm:t>
        <a:bodyPr/>
        <a:lstStyle/>
        <a:p>
          <a:endParaRPr lang="fr-FR"/>
        </a:p>
      </dgm:t>
    </dgm:pt>
    <dgm:pt modelId="{B899FA00-3200-4F81-8793-7ECE66692A75}" type="pres">
      <dgm:prSet presAssocID="{BB62094C-9284-4CD9-8573-E2A88761ACB5}" presName="linear" presStyleCnt="0">
        <dgm:presLayoutVars>
          <dgm:dir/>
          <dgm:resizeHandles val="exact"/>
        </dgm:presLayoutVars>
      </dgm:prSet>
      <dgm:spPr/>
      <dgm:t>
        <a:bodyPr/>
        <a:lstStyle/>
        <a:p>
          <a:endParaRPr lang="fr-FR"/>
        </a:p>
      </dgm:t>
    </dgm:pt>
    <dgm:pt modelId="{EE03A1EC-D9FA-4BC5-A6FD-5669E06B1779}" type="pres">
      <dgm:prSet presAssocID="{EF00412D-64EF-4CC8-B629-1209AD1C239B}" presName="comp" presStyleCnt="0"/>
      <dgm:spPr/>
    </dgm:pt>
    <dgm:pt modelId="{FB27490A-07C2-44DB-9A51-254C4B1D3C27}" type="pres">
      <dgm:prSet presAssocID="{EF00412D-64EF-4CC8-B629-1209AD1C239B}" presName="box" presStyleLbl="node1" presStyleIdx="0" presStyleCnt="3" custLinFactNeighborX="-207"/>
      <dgm:spPr/>
      <dgm:t>
        <a:bodyPr/>
        <a:lstStyle/>
        <a:p>
          <a:endParaRPr lang="fr-FR"/>
        </a:p>
      </dgm:t>
    </dgm:pt>
    <dgm:pt modelId="{5EC80959-D8D4-49CC-8CF4-FD29835DBAB7}" type="pres">
      <dgm:prSet presAssocID="{EF00412D-64EF-4CC8-B629-1209AD1C239B}" presName="img" presStyleLbl="fgImgPlace1" presStyleIdx="0" presStyleCnt="3"/>
      <dgm:spPr>
        <a:blipFill rotWithShape="1">
          <a:blip xmlns:r="http://schemas.openxmlformats.org/officeDocument/2006/relationships" r:embed="rId1"/>
          <a:stretch>
            <a:fillRect/>
          </a:stretch>
        </a:blipFill>
      </dgm:spPr>
    </dgm:pt>
    <dgm:pt modelId="{87144685-5BE5-49AB-BBB9-281F05372BA9}" type="pres">
      <dgm:prSet presAssocID="{EF00412D-64EF-4CC8-B629-1209AD1C239B}" presName="text" presStyleLbl="node1" presStyleIdx="0" presStyleCnt="3">
        <dgm:presLayoutVars>
          <dgm:bulletEnabled val="1"/>
        </dgm:presLayoutVars>
      </dgm:prSet>
      <dgm:spPr/>
      <dgm:t>
        <a:bodyPr/>
        <a:lstStyle/>
        <a:p>
          <a:endParaRPr lang="fr-FR"/>
        </a:p>
      </dgm:t>
    </dgm:pt>
    <dgm:pt modelId="{D7C0691A-1996-4B3F-A4D7-98211145FCE1}" type="pres">
      <dgm:prSet presAssocID="{8B53C1CA-510C-4FDF-A719-C10FC5213F6E}" presName="spacer" presStyleCnt="0"/>
      <dgm:spPr/>
    </dgm:pt>
    <dgm:pt modelId="{70B045D2-EF7A-4816-98E4-43F2D017149A}" type="pres">
      <dgm:prSet presAssocID="{D2DDD19A-26F3-4404-8EE0-839F972AAAEA}" presName="comp" presStyleCnt="0"/>
      <dgm:spPr/>
    </dgm:pt>
    <dgm:pt modelId="{F3ECCBE8-7B57-4FBF-B4CB-06A10F614501}" type="pres">
      <dgm:prSet presAssocID="{D2DDD19A-26F3-4404-8EE0-839F972AAAEA}" presName="box" presStyleLbl="node1" presStyleIdx="1" presStyleCnt="3"/>
      <dgm:spPr/>
      <dgm:t>
        <a:bodyPr/>
        <a:lstStyle/>
        <a:p>
          <a:endParaRPr lang="fr-FR"/>
        </a:p>
      </dgm:t>
    </dgm:pt>
    <dgm:pt modelId="{CE522CCE-4D73-4DA0-AC21-0089ABBE2674}" type="pres">
      <dgm:prSet presAssocID="{D2DDD19A-26F3-4404-8EE0-839F972AAAEA}" presName="img" presStyleLbl="fgImgPlace1" presStyleIdx="1" presStyleCnt="3"/>
      <dgm:spPr>
        <a:blipFill rotWithShape="1">
          <a:blip xmlns:r="http://schemas.openxmlformats.org/officeDocument/2006/relationships" r:embed="rId2"/>
          <a:stretch>
            <a:fillRect/>
          </a:stretch>
        </a:blipFill>
      </dgm:spPr>
    </dgm:pt>
    <dgm:pt modelId="{81543BE7-86F0-4557-83E4-EE8CC496645F}" type="pres">
      <dgm:prSet presAssocID="{D2DDD19A-26F3-4404-8EE0-839F972AAAEA}" presName="text" presStyleLbl="node1" presStyleIdx="1" presStyleCnt="3">
        <dgm:presLayoutVars>
          <dgm:bulletEnabled val="1"/>
        </dgm:presLayoutVars>
      </dgm:prSet>
      <dgm:spPr/>
      <dgm:t>
        <a:bodyPr/>
        <a:lstStyle/>
        <a:p>
          <a:endParaRPr lang="fr-FR"/>
        </a:p>
      </dgm:t>
    </dgm:pt>
    <dgm:pt modelId="{1AF863D7-06D8-4846-9318-53C23DD1CAE3}" type="pres">
      <dgm:prSet presAssocID="{C7122FD8-B2E2-47B7-AA69-2BFC9AEB5E89}" presName="spacer" presStyleCnt="0"/>
      <dgm:spPr/>
    </dgm:pt>
    <dgm:pt modelId="{2E0943DB-4B13-4EB4-93E4-E9EC548557E3}" type="pres">
      <dgm:prSet presAssocID="{86A9B11C-46D1-421C-8ED0-9C60AECF8F96}" presName="comp" presStyleCnt="0"/>
      <dgm:spPr/>
    </dgm:pt>
    <dgm:pt modelId="{AA23DEF9-E126-43AD-B713-7E18CA1FFAE1}" type="pres">
      <dgm:prSet presAssocID="{86A9B11C-46D1-421C-8ED0-9C60AECF8F96}" presName="box" presStyleLbl="node1" presStyleIdx="2" presStyleCnt="3"/>
      <dgm:spPr/>
      <dgm:t>
        <a:bodyPr/>
        <a:lstStyle/>
        <a:p>
          <a:endParaRPr lang="fr-FR"/>
        </a:p>
      </dgm:t>
    </dgm:pt>
    <dgm:pt modelId="{9E91FF49-D1EA-467D-A247-7757955F9C26}" type="pres">
      <dgm:prSet presAssocID="{86A9B11C-46D1-421C-8ED0-9C60AECF8F96}" presName="img" presStyleLbl="fgImgPlace1" presStyleIdx="2" presStyleCnt="3"/>
      <dgm:spPr>
        <a:blipFill rotWithShape="1">
          <a:blip xmlns:r="http://schemas.openxmlformats.org/officeDocument/2006/relationships" r:embed="rId3"/>
          <a:stretch>
            <a:fillRect/>
          </a:stretch>
        </a:blipFill>
      </dgm:spPr>
    </dgm:pt>
    <dgm:pt modelId="{7D9F6E28-07D7-49F5-8FE8-3B2E9CE10316}" type="pres">
      <dgm:prSet presAssocID="{86A9B11C-46D1-421C-8ED0-9C60AECF8F96}" presName="text" presStyleLbl="node1" presStyleIdx="2" presStyleCnt="3">
        <dgm:presLayoutVars>
          <dgm:bulletEnabled val="1"/>
        </dgm:presLayoutVars>
      </dgm:prSet>
      <dgm:spPr/>
      <dgm:t>
        <a:bodyPr/>
        <a:lstStyle/>
        <a:p>
          <a:endParaRPr lang="fr-FR"/>
        </a:p>
      </dgm:t>
    </dgm:pt>
  </dgm:ptLst>
  <dgm:cxnLst>
    <dgm:cxn modelId="{E2AAC08A-3430-47C2-ADCD-684A7B45926D}" srcId="{BB62094C-9284-4CD9-8573-E2A88761ACB5}" destId="{86A9B11C-46D1-421C-8ED0-9C60AECF8F96}" srcOrd="2" destOrd="0" parTransId="{605DA590-59C7-4729-AF74-ABCDC0192395}" sibTransId="{A7D89EF9-8CC4-4797-BB8A-F1918916412E}"/>
    <dgm:cxn modelId="{A242BA1F-F791-4F47-AB0C-A9F9DA5C9C69}" type="presOf" srcId="{BB62094C-9284-4CD9-8573-E2A88761ACB5}" destId="{B899FA00-3200-4F81-8793-7ECE66692A75}" srcOrd="0" destOrd="0" presId="urn:microsoft.com/office/officeart/2005/8/layout/vList4"/>
    <dgm:cxn modelId="{C959B6F5-9ECE-471A-B22E-C2E8FFB40BF5}" type="presOf" srcId="{D2DDD19A-26F3-4404-8EE0-839F972AAAEA}" destId="{F3ECCBE8-7B57-4FBF-B4CB-06A10F614501}" srcOrd="0" destOrd="0" presId="urn:microsoft.com/office/officeart/2005/8/layout/vList4"/>
    <dgm:cxn modelId="{51CA792D-8D08-4716-8B69-2AF1B3941BE4}" srcId="{BB62094C-9284-4CD9-8573-E2A88761ACB5}" destId="{D2DDD19A-26F3-4404-8EE0-839F972AAAEA}" srcOrd="1" destOrd="0" parTransId="{56703B14-18C2-4659-B291-ED044E848240}" sibTransId="{C7122FD8-B2E2-47B7-AA69-2BFC9AEB5E89}"/>
    <dgm:cxn modelId="{B5044884-BECD-452E-B689-18D0498CF981}" type="presOf" srcId="{D2DDD19A-26F3-4404-8EE0-839F972AAAEA}" destId="{81543BE7-86F0-4557-83E4-EE8CC496645F}" srcOrd="1" destOrd="0" presId="urn:microsoft.com/office/officeart/2005/8/layout/vList4"/>
    <dgm:cxn modelId="{EFFFE809-6970-4972-A733-3E6A628A854F}" srcId="{BB62094C-9284-4CD9-8573-E2A88761ACB5}" destId="{EF00412D-64EF-4CC8-B629-1209AD1C239B}" srcOrd="0" destOrd="0" parTransId="{5440FCBA-2581-469A-B632-A9BC6A91EA37}" sibTransId="{8B53C1CA-510C-4FDF-A719-C10FC5213F6E}"/>
    <dgm:cxn modelId="{512B7205-F09F-44B9-A6F1-47BEB506F807}" type="presOf" srcId="{EF00412D-64EF-4CC8-B629-1209AD1C239B}" destId="{87144685-5BE5-49AB-BBB9-281F05372BA9}" srcOrd="1" destOrd="0" presId="urn:microsoft.com/office/officeart/2005/8/layout/vList4"/>
    <dgm:cxn modelId="{69C99F58-AFAD-49E4-93EC-3C4113BE9BA9}" type="presOf" srcId="{86A9B11C-46D1-421C-8ED0-9C60AECF8F96}" destId="{7D9F6E28-07D7-49F5-8FE8-3B2E9CE10316}" srcOrd="1" destOrd="0" presId="urn:microsoft.com/office/officeart/2005/8/layout/vList4"/>
    <dgm:cxn modelId="{9B2F22D1-B12B-4BCB-AD66-6527F84CE67A}" type="presOf" srcId="{86A9B11C-46D1-421C-8ED0-9C60AECF8F96}" destId="{AA23DEF9-E126-43AD-B713-7E18CA1FFAE1}" srcOrd="0" destOrd="0" presId="urn:microsoft.com/office/officeart/2005/8/layout/vList4"/>
    <dgm:cxn modelId="{77035EDB-83DC-4B24-8116-9F3E7B6C5D16}" type="presOf" srcId="{EF00412D-64EF-4CC8-B629-1209AD1C239B}" destId="{FB27490A-07C2-44DB-9A51-254C4B1D3C27}" srcOrd="0" destOrd="0" presId="urn:microsoft.com/office/officeart/2005/8/layout/vList4"/>
    <dgm:cxn modelId="{8F7D68CD-571E-40F9-94DA-61C02EFD7ADE}" type="presParOf" srcId="{B899FA00-3200-4F81-8793-7ECE66692A75}" destId="{EE03A1EC-D9FA-4BC5-A6FD-5669E06B1779}" srcOrd="0" destOrd="0" presId="urn:microsoft.com/office/officeart/2005/8/layout/vList4"/>
    <dgm:cxn modelId="{C4D942FA-EB48-4AFD-9042-D05939490674}" type="presParOf" srcId="{EE03A1EC-D9FA-4BC5-A6FD-5669E06B1779}" destId="{FB27490A-07C2-44DB-9A51-254C4B1D3C27}" srcOrd="0" destOrd="0" presId="urn:microsoft.com/office/officeart/2005/8/layout/vList4"/>
    <dgm:cxn modelId="{FEA202F6-71B8-482E-B041-3ABC03B59BA2}" type="presParOf" srcId="{EE03A1EC-D9FA-4BC5-A6FD-5669E06B1779}" destId="{5EC80959-D8D4-49CC-8CF4-FD29835DBAB7}" srcOrd="1" destOrd="0" presId="urn:microsoft.com/office/officeart/2005/8/layout/vList4"/>
    <dgm:cxn modelId="{19D0E0BD-34A0-4B99-92A2-21F27F356468}" type="presParOf" srcId="{EE03A1EC-D9FA-4BC5-A6FD-5669E06B1779}" destId="{87144685-5BE5-49AB-BBB9-281F05372BA9}" srcOrd="2" destOrd="0" presId="urn:microsoft.com/office/officeart/2005/8/layout/vList4"/>
    <dgm:cxn modelId="{0ADE6439-049A-4E76-BCC3-2FABF599384B}" type="presParOf" srcId="{B899FA00-3200-4F81-8793-7ECE66692A75}" destId="{D7C0691A-1996-4B3F-A4D7-98211145FCE1}" srcOrd="1" destOrd="0" presId="urn:microsoft.com/office/officeart/2005/8/layout/vList4"/>
    <dgm:cxn modelId="{D784EC6E-25C1-46AD-9050-A4399DB9B6C8}" type="presParOf" srcId="{B899FA00-3200-4F81-8793-7ECE66692A75}" destId="{70B045D2-EF7A-4816-98E4-43F2D017149A}" srcOrd="2" destOrd="0" presId="urn:microsoft.com/office/officeart/2005/8/layout/vList4"/>
    <dgm:cxn modelId="{E7863A59-D3A3-4D54-8147-48D14D251FA2}" type="presParOf" srcId="{70B045D2-EF7A-4816-98E4-43F2D017149A}" destId="{F3ECCBE8-7B57-4FBF-B4CB-06A10F614501}" srcOrd="0" destOrd="0" presId="urn:microsoft.com/office/officeart/2005/8/layout/vList4"/>
    <dgm:cxn modelId="{5C456132-D211-4D1A-A280-7FD6518C4120}" type="presParOf" srcId="{70B045D2-EF7A-4816-98E4-43F2D017149A}" destId="{CE522CCE-4D73-4DA0-AC21-0089ABBE2674}" srcOrd="1" destOrd="0" presId="urn:microsoft.com/office/officeart/2005/8/layout/vList4"/>
    <dgm:cxn modelId="{6FD7B504-842B-40EE-A38B-276510C3C7CD}" type="presParOf" srcId="{70B045D2-EF7A-4816-98E4-43F2D017149A}" destId="{81543BE7-86F0-4557-83E4-EE8CC496645F}" srcOrd="2" destOrd="0" presId="urn:microsoft.com/office/officeart/2005/8/layout/vList4"/>
    <dgm:cxn modelId="{BB2271E6-289C-499F-A217-99BA8DF44658}" type="presParOf" srcId="{B899FA00-3200-4F81-8793-7ECE66692A75}" destId="{1AF863D7-06D8-4846-9318-53C23DD1CAE3}" srcOrd="3" destOrd="0" presId="urn:microsoft.com/office/officeart/2005/8/layout/vList4"/>
    <dgm:cxn modelId="{58525BEC-C4A1-40B2-9926-4884E39E61B9}" type="presParOf" srcId="{B899FA00-3200-4F81-8793-7ECE66692A75}" destId="{2E0943DB-4B13-4EB4-93E4-E9EC548557E3}" srcOrd="4" destOrd="0" presId="urn:microsoft.com/office/officeart/2005/8/layout/vList4"/>
    <dgm:cxn modelId="{56CD49F3-55D4-40F3-8917-F474DA0CDE9F}" type="presParOf" srcId="{2E0943DB-4B13-4EB4-93E4-E9EC548557E3}" destId="{AA23DEF9-E126-43AD-B713-7E18CA1FFAE1}" srcOrd="0" destOrd="0" presId="urn:microsoft.com/office/officeart/2005/8/layout/vList4"/>
    <dgm:cxn modelId="{3E09AA59-730A-41DB-8DA1-D3EF74325D7D}" type="presParOf" srcId="{2E0943DB-4B13-4EB4-93E4-E9EC548557E3}" destId="{9E91FF49-D1EA-467D-A247-7757955F9C26}" srcOrd="1" destOrd="0" presId="urn:microsoft.com/office/officeart/2005/8/layout/vList4"/>
    <dgm:cxn modelId="{5C44EC5E-B891-4CEA-8FED-FFFC0ECF2C70}" type="presParOf" srcId="{2E0943DB-4B13-4EB4-93E4-E9EC548557E3}" destId="{7D9F6E28-07D7-49F5-8FE8-3B2E9CE10316}"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94A8F3-2BC7-45C6-B447-B37D68D22D3B}">
      <dsp:nvSpPr>
        <dsp:cNvPr id="0" name=""/>
        <dsp:cNvSpPr/>
      </dsp:nvSpPr>
      <dsp:spPr>
        <a:xfrm>
          <a:off x="556" y="301468"/>
          <a:ext cx="2395460" cy="2874552"/>
        </a:xfrm>
        <a:prstGeom prst="roundRect">
          <a:avLst>
            <a:gd name="adj" fmla="val 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92583" rIns="120015" bIns="0" numCol="1" spcCol="1270" anchor="t" anchorCtr="0">
          <a:noAutofit/>
        </a:bodyPr>
        <a:lstStyle/>
        <a:p>
          <a:pPr lvl="0" algn="r" defTabSz="1200150">
            <a:lnSpc>
              <a:spcPct val="90000"/>
            </a:lnSpc>
            <a:spcBef>
              <a:spcPct val="0"/>
            </a:spcBef>
            <a:spcAft>
              <a:spcPct val="35000"/>
            </a:spcAft>
          </a:pPr>
          <a:endParaRPr lang="fr-FR" sz="2700" kern="1200" dirty="0"/>
        </a:p>
      </dsp:txBody>
      <dsp:txXfrm rot="16200000">
        <a:off x="-938463" y="1240489"/>
        <a:ext cx="2357133" cy="479092"/>
      </dsp:txXfrm>
    </dsp:sp>
    <dsp:sp modelId="{26D26008-73FA-4069-B125-CE4439EE4BDA}">
      <dsp:nvSpPr>
        <dsp:cNvPr id="0" name=""/>
        <dsp:cNvSpPr/>
      </dsp:nvSpPr>
      <dsp:spPr>
        <a:xfrm>
          <a:off x="479648" y="301468"/>
          <a:ext cx="1784618" cy="2874552"/>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109728" rIns="0" bIns="0" numCol="1" spcCol="1270" anchor="t" anchorCtr="0">
          <a:noAutofit/>
        </a:bodyPr>
        <a:lstStyle/>
        <a:p>
          <a:pPr lvl="0" algn="l" defTabSz="1422400">
            <a:lnSpc>
              <a:spcPct val="90000"/>
            </a:lnSpc>
            <a:spcBef>
              <a:spcPct val="0"/>
            </a:spcBef>
            <a:spcAft>
              <a:spcPct val="35000"/>
            </a:spcAft>
          </a:pPr>
          <a:endParaRPr lang="fr-FR" sz="3200" b="1" kern="1200" dirty="0" smtClean="0">
            <a:solidFill>
              <a:schemeClr val="tx1"/>
            </a:solidFill>
            <a:latin typeface="Candara" panose="020E0502030303020204" pitchFamily="34" charset="0"/>
          </a:endParaRPr>
        </a:p>
        <a:p>
          <a:pPr lvl="0" algn="l" defTabSz="1422400">
            <a:lnSpc>
              <a:spcPct val="90000"/>
            </a:lnSpc>
            <a:spcBef>
              <a:spcPct val="0"/>
            </a:spcBef>
            <a:spcAft>
              <a:spcPct val="35000"/>
            </a:spcAft>
          </a:pPr>
          <a:endParaRPr lang="fr-FR" sz="3200" b="1" kern="1200" dirty="0" smtClean="0">
            <a:solidFill>
              <a:schemeClr val="tx1"/>
            </a:solidFill>
            <a:latin typeface="Candara" panose="020E0502030303020204" pitchFamily="34" charset="0"/>
          </a:endParaRPr>
        </a:p>
        <a:p>
          <a:pPr lvl="0" algn="l" defTabSz="1422400">
            <a:lnSpc>
              <a:spcPct val="90000"/>
            </a:lnSpc>
            <a:spcBef>
              <a:spcPct val="0"/>
            </a:spcBef>
            <a:spcAft>
              <a:spcPct val="35000"/>
            </a:spcAft>
          </a:pPr>
          <a:r>
            <a:rPr lang="fr-FR" sz="3200" b="1" kern="1200" dirty="0" err="1" smtClean="0">
              <a:solidFill>
                <a:schemeClr val="tx1"/>
              </a:solidFill>
              <a:latin typeface="Candara" panose="020E0502030303020204" pitchFamily="34" charset="0"/>
            </a:rPr>
            <a:t>pré-coloniale</a:t>
          </a:r>
          <a:endParaRPr lang="fr-FR" sz="3200" b="1" kern="1200" dirty="0">
            <a:solidFill>
              <a:schemeClr val="tx1"/>
            </a:solidFill>
            <a:latin typeface="Candara" panose="020E0502030303020204" pitchFamily="34" charset="0"/>
          </a:endParaRPr>
        </a:p>
      </dsp:txBody>
      <dsp:txXfrm>
        <a:off x="479648" y="301468"/>
        <a:ext cx="1784618" cy="2874552"/>
      </dsp:txXfrm>
    </dsp:sp>
    <dsp:sp modelId="{C9762B98-4F22-4081-97E3-48023B0B2BCA}">
      <dsp:nvSpPr>
        <dsp:cNvPr id="0" name=""/>
        <dsp:cNvSpPr/>
      </dsp:nvSpPr>
      <dsp:spPr>
        <a:xfrm>
          <a:off x="2479858" y="301468"/>
          <a:ext cx="2395460" cy="2874552"/>
        </a:xfrm>
        <a:prstGeom prst="roundRect">
          <a:avLst>
            <a:gd name="adj" fmla="val 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92583" rIns="120015" bIns="0" numCol="1" spcCol="1270" anchor="t" anchorCtr="0">
          <a:noAutofit/>
        </a:bodyPr>
        <a:lstStyle/>
        <a:p>
          <a:pPr lvl="0" algn="r" defTabSz="1200150">
            <a:lnSpc>
              <a:spcPct val="90000"/>
            </a:lnSpc>
            <a:spcBef>
              <a:spcPct val="0"/>
            </a:spcBef>
            <a:spcAft>
              <a:spcPct val="35000"/>
            </a:spcAft>
          </a:pPr>
          <a:endParaRPr lang="fr-FR" sz="2700" kern="1200"/>
        </a:p>
      </dsp:txBody>
      <dsp:txXfrm rot="16200000">
        <a:off x="1540837" y="1240489"/>
        <a:ext cx="2357133" cy="479092"/>
      </dsp:txXfrm>
    </dsp:sp>
    <dsp:sp modelId="{A3D5A83F-055B-4749-8375-79930B9CDBD3}">
      <dsp:nvSpPr>
        <dsp:cNvPr id="0" name=""/>
        <dsp:cNvSpPr/>
      </dsp:nvSpPr>
      <dsp:spPr>
        <a:xfrm rot="5400000">
          <a:off x="2280651" y="2585622"/>
          <a:ext cx="422368" cy="359319"/>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D890FD2-11DE-4F58-893C-D89519519E36}">
      <dsp:nvSpPr>
        <dsp:cNvPr id="0" name=""/>
        <dsp:cNvSpPr/>
      </dsp:nvSpPr>
      <dsp:spPr>
        <a:xfrm>
          <a:off x="2958950" y="301468"/>
          <a:ext cx="1784618" cy="2874552"/>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109728" rIns="0" bIns="0" numCol="1" spcCol="1270" anchor="t" anchorCtr="0">
          <a:noAutofit/>
        </a:bodyPr>
        <a:lstStyle/>
        <a:p>
          <a:pPr lvl="0" algn="l" defTabSz="1422400">
            <a:lnSpc>
              <a:spcPct val="90000"/>
            </a:lnSpc>
            <a:spcBef>
              <a:spcPct val="0"/>
            </a:spcBef>
            <a:spcAft>
              <a:spcPct val="35000"/>
            </a:spcAft>
          </a:pPr>
          <a:endParaRPr lang="fr-FR" sz="3200" b="1" kern="1200" dirty="0" smtClean="0">
            <a:solidFill>
              <a:schemeClr val="tx1"/>
            </a:solidFill>
          </a:endParaRPr>
        </a:p>
        <a:p>
          <a:pPr lvl="0" algn="l" defTabSz="1422400">
            <a:lnSpc>
              <a:spcPct val="90000"/>
            </a:lnSpc>
            <a:spcBef>
              <a:spcPct val="0"/>
            </a:spcBef>
            <a:spcAft>
              <a:spcPct val="35000"/>
            </a:spcAft>
          </a:pPr>
          <a:endParaRPr lang="fr-FR" sz="3200" b="1" kern="1200" dirty="0" smtClean="0">
            <a:solidFill>
              <a:schemeClr val="tx1"/>
            </a:solidFill>
          </a:endParaRPr>
        </a:p>
        <a:p>
          <a:pPr lvl="0" algn="l" defTabSz="1422400">
            <a:lnSpc>
              <a:spcPct val="90000"/>
            </a:lnSpc>
            <a:spcBef>
              <a:spcPct val="0"/>
            </a:spcBef>
            <a:spcAft>
              <a:spcPct val="35000"/>
            </a:spcAft>
          </a:pPr>
          <a:r>
            <a:rPr lang="fr-FR" sz="3200" b="1" kern="1200" dirty="0" smtClean="0">
              <a:solidFill>
                <a:schemeClr val="tx1"/>
              </a:solidFill>
            </a:rPr>
            <a:t>coloniale</a:t>
          </a:r>
          <a:endParaRPr lang="fr-FR" sz="2000" b="1" kern="1200" dirty="0">
            <a:solidFill>
              <a:schemeClr val="tx1"/>
            </a:solidFill>
          </a:endParaRPr>
        </a:p>
      </dsp:txBody>
      <dsp:txXfrm>
        <a:off x="2958950" y="301468"/>
        <a:ext cx="1784618" cy="2874552"/>
      </dsp:txXfrm>
    </dsp:sp>
    <dsp:sp modelId="{CDA1A045-3D74-4119-9E46-C8E2ECBA70F1}">
      <dsp:nvSpPr>
        <dsp:cNvPr id="0" name=""/>
        <dsp:cNvSpPr/>
      </dsp:nvSpPr>
      <dsp:spPr>
        <a:xfrm>
          <a:off x="4959159" y="301468"/>
          <a:ext cx="2395460" cy="2874552"/>
        </a:xfrm>
        <a:prstGeom prst="roundRect">
          <a:avLst>
            <a:gd name="adj" fmla="val 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92583" rIns="120015" bIns="0" numCol="1" spcCol="1270" anchor="t" anchorCtr="0">
          <a:noAutofit/>
        </a:bodyPr>
        <a:lstStyle/>
        <a:p>
          <a:pPr lvl="0" algn="r" defTabSz="1200150">
            <a:lnSpc>
              <a:spcPct val="90000"/>
            </a:lnSpc>
            <a:spcBef>
              <a:spcPct val="0"/>
            </a:spcBef>
            <a:spcAft>
              <a:spcPct val="35000"/>
            </a:spcAft>
          </a:pPr>
          <a:endParaRPr lang="fr-FR" sz="2700" kern="1200"/>
        </a:p>
      </dsp:txBody>
      <dsp:txXfrm rot="16200000">
        <a:off x="4020139" y="1240489"/>
        <a:ext cx="2357133" cy="479092"/>
      </dsp:txXfrm>
    </dsp:sp>
    <dsp:sp modelId="{D7C494D2-B87B-448F-ABE0-3834E1EC7598}">
      <dsp:nvSpPr>
        <dsp:cNvPr id="0" name=""/>
        <dsp:cNvSpPr/>
      </dsp:nvSpPr>
      <dsp:spPr>
        <a:xfrm rot="5400000">
          <a:off x="4759953" y="2585622"/>
          <a:ext cx="422368" cy="359319"/>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376FF96-BC75-4EB0-A9B8-C58FD51FB7C6}">
      <dsp:nvSpPr>
        <dsp:cNvPr id="0" name=""/>
        <dsp:cNvSpPr/>
      </dsp:nvSpPr>
      <dsp:spPr>
        <a:xfrm>
          <a:off x="5438251" y="301468"/>
          <a:ext cx="1784618" cy="2874552"/>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109728" rIns="0" bIns="0" numCol="1" spcCol="1270" anchor="t" anchorCtr="0">
          <a:noAutofit/>
        </a:bodyPr>
        <a:lstStyle/>
        <a:p>
          <a:pPr lvl="0" algn="l" defTabSz="1422400">
            <a:lnSpc>
              <a:spcPct val="90000"/>
            </a:lnSpc>
            <a:spcBef>
              <a:spcPct val="0"/>
            </a:spcBef>
            <a:spcAft>
              <a:spcPct val="35000"/>
            </a:spcAft>
          </a:pPr>
          <a:endParaRPr lang="fr-FR" sz="3200" b="1" kern="1200" dirty="0" smtClean="0">
            <a:solidFill>
              <a:schemeClr val="tx1"/>
            </a:solidFill>
          </a:endParaRPr>
        </a:p>
        <a:p>
          <a:pPr lvl="0" algn="l" defTabSz="1422400">
            <a:lnSpc>
              <a:spcPct val="90000"/>
            </a:lnSpc>
            <a:spcBef>
              <a:spcPct val="0"/>
            </a:spcBef>
            <a:spcAft>
              <a:spcPct val="35000"/>
            </a:spcAft>
          </a:pPr>
          <a:endParaRPr lang="fr-FR" sz="3200" b="1" kern="1200" dirty="0" smtClean="0">
            <a:solidFill>
              <a:schemeClr val="tx1"/>
            </a:solidFill>
          </a:endParaRPr>
        </a:p>
        <a:p>
          <a:pPr lvl="0" algn="l" defTabSz="1422400">
            <a:lnSpc>
              <a:spcPct val="90000"/>
            </a:lnSpc>
            <a:spcBef>
              <a:spcPct val="0"/>
            </a:spcBef>
            <a:spcAft>
              <a:spcPct val="35000"/>
            </a:spcAft>
          </a:pPr>
          <a:r>
            <a:rPr lang="fr-FR" sz="3200" b="1" kern="1200" dirty="0" smtClean="0">
              <a:solidFill>
                <a:schemeClr val="tx1"/>
              </a:solidFill>
            </a:rPr>
            <a:t>Après l’indépendance</a:t>
          </a:r>
          <a:endParaRPr lang="fr-FR" sz="3200" b="1" kern="1200" dirty="0">
            <a:solidFill>
              <a:schemeClr val="tx1"/>
            </a:solidFill>
          </a:endParaRPr>
        </a:p>
      </dsp:txBody>
      <dsp:txXfrm>
        <a:off x="5438251" y="301468"/>
        <a:ext cx="1784618" cy="287455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5BD67C-F25A-40F7-B221-62584CD363B8}">
      <dsp:nvSpPr>
        <dsp:cNvPr id="0" name=""/>
        <dsp:cNvSpPr/>
      </dsp:nvSpPr>
      <dsp:spPr>
        <a:xfrm>
          <a:off x="430651" y="1796"/>
          <a:ext cx="2363955" cy="1991057"/>
        </a:xfrm>
        <a:prstGeom prst="roundRect">
          <a:avLst/>
        </a:prstGeom>
        <a:blipFill rotWithShape="1">
          <a:blip xmlns:r="http://schemas.openxmlformats.org/officeDocument/2006/relationships" r:embed="rId1"/>
          <a:stretch>
            <a:fillRect/>
          </a:stretch>
        </a:blip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F8DF6BE-19F8-4B25-BD1D-52C2401A8648}">
      <dsp:nvSpPr>
        <dsp:cNvPr id="0" name=""/>
        <dsp:cNvSpPr/>
      </dsp:nvSpPr>
      <dsp:spPr>
        <a:xfrm>
          <a:off x="485236" y="1835411"/>
          <a:ext cx="2361971" cy="8762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584" tIns="227584" rIns="227584" bIns="0" numCol="1" spcCol="1270" anchor="t" anchorCtr="0">
          <a:noAutofit/>
        </a:bodyPr>
        <a:lstStyle/>
        <a:p>
          <a:pPr lvl="0" algn="ctr" defTabSz="1422400">
            <a:lnSpc>
              <a:spcPct val="90000"/>
            </a:lnSpc>
            <a:spcBef>
              <a:spcPct val="0"/>
            </a:spcBef>
            <a:spcAft>
              <a:spcPct val="35000"/>
            </a:spcAft>
          </a:pPr>
          <a:r>
            <a:rPr lang="fr-FR" sz="3200" b="1" i="1" kern="1200" dirty="0" smtClean="0">
              <a:solidFill>
                <a:schemeClr val="tx1"/>
              </a:solidFill>
              <a:latin typeface="Candara" panose="020E0502030303020204" pitchFamily="34" charset="0"/>
              <a:ea typeface="+mn-ea"/>
              <a:cs typeface="+mn-cs"/>
            </a:rPr>
            <a:t>Danxômè</a:t>
          </a:r>
          <a:endParaRPr lang="fr-FR" sz="2500" kern="1200" dirty="0">
            <a:solidFill>
              <a:schemeClr val="tx1"/>
            </a:solidFill>
            <a:latin typeface="Trebuchet MS" panose="020B0603020202020204"/>
            <a:ea typeface="+mn-ea"/>
            <a:cs typeface="+mn-cs"/>
          </a:endParaRPr>
        </a:p>
      </dsp:txBody>
      <dsp:txXfrm>
        <a:off x="485236" y="1835411"/>
        <a:ext cx="2361971" cy="876291"/>
      </dsp:txXfrm>
    </dsp:sp>
    <dsp:sp modelId="{F51F3847-16D3-4B1A-A31C-764C2C02EAFC}">
      <dsp:nvSpPr>
        <dsp:cNvPr id="0" name=""/>
        <dsp:cNvSpPr/>
      </dsp:nvSpPr>
      <dsp:spPr>
        <a:xfrm>
          <a:off x="3055184" y="18152"/>
          <a:ext cx="2313409" cy="1925635"/>
        </a:xfrm>
        <a:prstGeom prst="roundRect">
          <a:avLst/>
        </a:prstGeom>
        <a:blipFill rotWithShape="1">
          <a:blip xmlns:r="http://schemas.openxmlformats.org/officeDocument/2006/relationships" r:embed="rId2"/>
          <a:stretch>
            <a:fillRect/>
          </a:stretch>
        </a:blip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516D60E-C961-43C1-9793-B50DF9B0B4AE}">
      <dsp:nvSpPr>
        <dsp:cNvPr id="0" name=""/>
        <dsp:cNvSpPr/>
      </dsp:nvSpPr>
      <dsp:spPr>
        <a:xfrm>
          <a:off x="3030903" y="1794669"/>
          <a:ext cx="2361971" cy="8762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1808" tIns="241808" rIns="241808" bIns="0" numCol="1" spcCol="1270" anchor="t" anchorCtr="0">
          <a:noAutofit/>
        </a:bodyPr>
        <a:lstStyle/>
        <a:p>
          <a:pPr lvl="0" algn="ctr" defTabSz="1511300">
            <a:lnSpc>
              <a:spcPct val="90000"/>
            </a:lnSpc>
            <a:spcBef>
              <a:spcPct val="0"/>
            </a:spcBef>
            <a:spcAft>
              <a:spcPct val="35000"/>
            </a:spcAft>
          </a:pPr>
          <a:r>
            <a:rPr lang="fr-FR" sz="3400" b="1" i="1" kern="1200" dirty="0" err="1" smtClean="0">
              <a:solidFill>
                <a:schemeClr val="tx1"/>
              </a:solidFill>
              <a:latin typeface="Candara" panose="020E0502030303020204" pitchFamily="34" charset="0"/>
              <a:ea typeface="+mn-ea"/>
              <a:cs typeface="+mn-cs"/>
            </a:rPr>
            <a:t>Xogbonou</a:t>
          </a:r>
          <a:endParaRPr lang="fr-FR" sz="3400" kern="1200" dirty="0">
            <a:solidFill>
              <a:schemeClr val="tx1"/>
            </a:solidFill>
            <a:latin typeface="Trebuchet MS" panose="020B0603020202020204"/>
            <a:ea typeface="+mn-ea"/>
            <a:cs typeface="+mn-cs"/>
          </a:endParaRPr>
        </a:p>
      </dsp:txBody>
      <dsp:txXfrm>
        <a:off x="3030903" y="1794669"/>
        <a:ext cx="2361971" cy="876291"/>
      </dsp:txXfrm>
    </dsp:sp>
    <dsp:sp modelId="{8CFDF46C-4613-410D-AF8F-8DF0F5CC383D}">
      <dsp:nvSpPr>
        <dsp:cNvPr id="0" name=""/>
        <dsp:cNvSpPr/>
      </dsp:nvSpPr>
      <dsp:spPr>
        <a:xfrm>
          <a:off x="288850" y="2940040"/>
          <a:ext cx="2488266" cy="2029121"/>
        </a:xfrm>
        <a:prstGeom prst="roundRect">
          <a:avLst/>
        </a:prstGeom>
        <a:blipFill rotWithShape="1">
          <a:blip xmlns:r="http://schemas.openxmlformats.org/officeDocument/2006/relationships" r:embed="rId3"/>
          <a:stretch>
            <a:fillRect/>
          </a:stretch>
        </a:blip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8094FC7-204F-4BAF-A425-FE624FABB22F}">
      <dsp:nvSpPr>
        <dsp:cNvPr id="0" name=""/>
        <dsp:cNvSpPr/>
      </dsp:nvSpPr>
      <dsp:spPr>
        <a:xfrm>
          <a:off x="351997" y="5012549"/>
          <a:ext cx="2361971" cy="3877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128" tIns="135128" rIns="135128" bIns="0" numCol="1" spcCol="1270" anchor="t" anchorCtr="0">
          <a:noAutofit/>
        </a:bodyPr>
        <a:lstStyle/>
        <a:p>
          <a:pPr lvl="0" algn="ctr" defTabSz="844550">
            <a:lnSpc>
              <a:spcPct val="90000"/>
            </a:lnSpc>
            <a:spcBef>
              <a:spcPct val="0"/>
            </a:spcBef>
            <a:spcAft>
              <a:spcPct val="35000"/>
            </a:spcAft>
          </a:pPr>
          <a:endParaRPr lang="fr-FR" sz="1900" kern="1200" dirty="0">
            <a:solidFill>
              <a:schemeClr val="tx1"/>
            </a:solidFill>
            <a:latin typeface="Trebuchet MS" panose="020B0603020202020204"/>
            <a:ea typeface="+mn-ea"/>
            <a:cs typeface="+mn-cs"/>
          </a:endParaRPr>
        </a:p>
      </dsp:txBody>
      <dsp:txXfrm>
        <a:off x="351997" y="5012549"/>
        <a:ext cx="2361971" cy="387794"/>
      </dsp:txXfrm>
    </dsp:sp>
    <dsp:sp modelId="{10B5A4AF-FD19-453C-816C-6D8A17ADA7CB}">
      <dsp:nvSpPr>
        <dsp:cNvPr id="0" name=""/>
        <dsp:cNvSpPr/>
      </dsp:nvSpPr>
      <dsp:spPr>
        <a:xfrm>
          <a:off x="3013413" y="2923513"/>
          <a:ext cx="2521263" cy="2215605"/>
        </a:xfrm>
        <a:prstGeom prst="roundRect">
          <a:avLst/>
        </a:prstGeom>
        <a:blipFill rotWithShape="1">
          <a:blip xmlns:r="http://schemas.openxmlformats.org/officeDocument/2006/relationships" r:embed="rId4"/>
          <a:stretch>
            <a:fillRect/>
          </a:stretch>
        </a:blip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DB3811E-85BC-4BFF-A846-BC9F758791BC}">
      <dsp:nvSpPr>
        <dsp:cNvPr id="0" name=""/>
        <dsp:cNvSpPr/>
      </dsp:nvSpPr>
      <dsp:spPr>
        <a:xfrm>
          <a:off x="3093059" y="5149452"/>
          <a:ext cx="2361971" cy="2674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456" tIns="92456" rIns="92456" bIns="0" numCol="1" spcCol="1270" anchor="t" anchorCtr="0">
          <a:noAutofit/>
        </a:bodyPr>
        <a:lstStyle/>
        <a:p>
          <a:pPr lvl="0" algn="ctr" defTabSz="577850">
            <a:lnSpc>
              <a:spcPct val="90000"/>
            </a:lnSpc>
            <a:spcBef>
              <a:spcPct val="0"/>
            </a:spcBef>
            <a:spcAft>
              <a:spcPct val="35000"/>
            </a:spcAft>
          </a:pPr>
          <a:endParaRPr lang="fr-FR" sz="1300" kern="1200" dirty="0">
            <a:solidFill>
              <a:schemeClr val="tx1"/>
            </a:solidFill>
            <a:latin typeface="Trebuchet MS" panose="020B0603020202020204"/>
            <a:ea typeface="+mn-ea"/>
            <a:cs typeface="+mn-cs"/>
          </a:endParaRPr>
        </a:p>
      </dsp:txBody>
      <dsp:txXfrm>
        <a:off x="3093059" y="5149452"/>
        <a:ext cx="2361971" cy="26741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F6D951-4405-4D02-8E0C-AA05951FD6B5}">
      <dsp:nvSpPr>
        <dsp:cNvPr id="0" name=""/>
        <dsp:cNvSpPr/>
      </dsp:nvSpPr>
      <dsp:spPr>
        <a:xfrm>
          <a:off x="142204" y="0"/>
          <a:ext cx="8865638" cy="104347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l" defTabSz="1333500">
            <a:lnSpc>
              <a:spcPct val="90000"/>
            </a:lnSpc>
            <a:spcBef>
              <a:spcPct val="0"/>
            </a:spcBef>
            <a:spcAft>
              <a:spcPct val="35000"/>
            </a:spcAft>
          </a:pPr>
          <a:r>
            <a:rPr lang="fr-FR" sz="3000" b="1" kern="1200"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rPr>
            <a:t>1. le temps de l’instabilité politique</a:t>
          </a:r>
          <a:endParaRPr lang="fr-FR" sz="3000" b="1" kern="1200" dirty="0">
            <a:latin typeface="Candara" panose="020E0502030303020204" pitchFamily="34" charset="0"/>
          </a:endParaRPr>
        </a:p>
      </dsp:txBody>
      <dsp:txXfrm>
        <a:off x="172766" y="30562"/>
        <a:ext cx="7739645" cy="982354"/>
      </dsp:txXfrm>
    </dsp:sp>
    <dsp:sp modelId="{48CC2E8C-BB27-4592-9F2B-FDAFFA500B8A}">
      <dsp:nvSpPr>
        <dsp:cNvPr id="0" name=""/>
        <dsp:cNvSpPr/>
      </dsp:nvSpPr>
      <dsp:spPr>
        <a:xfrm>
          <a:off x="782262" y="1217391"/>
          <a:ext cx="8865638" cy="104347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fr-FR" sz="3200" b="1" kern="1200"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rPr>
            <a:t>2. le temps militaro-marxiste</a:t>
          </a:r>
          <a:endParaRPr lang="fr-FR" sz="3200" b="1" kern="1200" dirty="0">
            <a:latin typeface="Candara" panose="020E0502030303020204" pitchFamily="34" charset="0"/>
          </a:endParaRPr>
        </a:p>
      </dsp:txBody>
      <dsp:txXfrm>
        <a:off x="812824" y="1247953"/>
        <a:ext cx="7343991" cy="982354"/>
      </dsp:txXfrm>
    </dsp:sp>
    <dsp:sp modelId="{3B7695B0-A515-4F4A-9118-CA8D9F0E0582}">
      <dsp:nvSpPr>
        <dsp:cNvPr id="0" name=""/>
        <dsp:cNvSpPr/>
      </dsp:nvSpPr>
      <dsp:spPr>
        <a:xfrm>
          <a:off x="1564524" y="2434782"/>
          <a:ext cx="8865638" cy="104347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fr-FR" sz="3200" b="1" kern="1200"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rPr>
            <a:t>3. le temps du Renouveau démocratique</a:t>
          </a:r>
          <a:endParaRPr lang="fr-FR" sz="3200" b="1" kern="1200" dirty="0">
            <a:latin typeface="Candara" panose="020E0502030303020204" pitchFamily="34" charset="0"/>
          </a:endParaRPr>
        </a:p>
      </dsp:txBody>
      <dsp:txXfrm>
        <a:off x="1595086" y="2465344"/>
        <a:ext cx="7343991" cy="982354"/>
      </dsp:txXfrm>
    </dsp:sp>
    <dsp:sp modelId="{86E4BA6E-132D-4D59-9A6A-51BCE1C9ED98}">
      <dsp:nvSpPr>
        <dsp:cNvPr id="0" name=""/>
        <dsp:cNvSpPr/>
      </dsp:nvSpPr>
      <dsp:spPr>
        <a:xfrm>
          <a:off x="8187377" y="791304"/>
          <a:ext cx="678260" cy="678260"/>
        </a:xfrm>
        <a:prstGeom prst="downArrow">
          <a:avLst>
            <a:gd name="adj1" fmla="val 55000"/>
            <a:gd name="adj2" fmla="val 45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endParaRPr lang="fr-FR" sz="3000" kern="1200"/>
        </a:p>
      </dsp:txBody>
      <dsp:txXfrm>
        <a:off x="8339985" y="791304"/>
        <a:ext cx="373044" cy="510391"/>
      </dsp:txXfrm>
    </dsp:sp>
    <dsp:sp modelId="{A4A644F3-4BA4-4D16-86FA-4AE0DCA07B4B}">
      <dsp:nvSpPr>
        <dsp:cNvPr id="0" name=""/>
        <dsp:cNvSpPr/>
      </dsp:nvSpPr>
      <dsp:spPr>
        <a:xfrm>
          <a:off x="8969640" y="2001738"/>
          <a:ext cx="678260" cy="678260"/>
        </a:xfrm>
        <a:prstGeom prst="downArrow">
          <a:avLst>
            <a:gd name="adj1" fmla="val 55000"/>
            <a:gd name="adj2" fmla="val 45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endParaRPr lang="fr-FR" sz="3000" kern="1200"/>
        </a:p>
      </dsp:txBody>
      <dsp:txXfrm>
        <a:off x="9122248" y="2001738"/>
        <a:ext cx="373044" cy="51039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27490A-07C2-44DB-9A51-254C4B1D3C27}">
      <dsp:nvSpPr>
        <dsp:cNvPr id="0" name=""/>
        <dsp:cNvSpPr/>
      </dsp:nvSpPr>
      <dsp:spPr>
        <a:xfrm>
          <a:off x="0" y="0"/>
          <a:ext cx="7230486" cy="177078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lvl="0" algn="l" defTabSz="1555750">
            <a:lnSpc>
              <a:spcPct val="90000"/>
            </a:lnSpc>
            <a:spcBef>
              <a:spcPct val="0"/>
            </a:spcBef>
            <a:spcAft>
              <a:spcPct val="35000"/>
            </a:spcAft>
          </a:pPr>
          <a:r>
            <a:rPr lang="fr-FR" sz="3500" b="1" kern="1200" dirty="0" smtClean="0"/>
            <a:t>Cité royale, aux patrimoines culturelles et cérémonielles atypiques.</a:t>
          </a:r>
          <a:endParaRPr lang="fr-FR" sz="3500" b="1" kern="1200" dirty="0"/>
        </a:p>
      </dsp:txBody>
      <dsp:txXfrm>
        <a:off x="1623175" y="0"/>
        <a:ext cx="5607310" cy="1770784"/>
      </dsp:txXfrm>
    </dsp:sp>
    <dsp:sp modelId="{5EC80959-D8D4-49CC-8CF4-FD29835DBAB7}">
      <dsp:nvSpPr>
        <dsp:cNvPr id="0" name=""/>
        <dsp:cNvSpPr/>
      </dsp:nvSpPr>
      <dsp:spPr>
        <a:xfrm>
          <a:off x="177078" y="177078"/>
          <a:ext cx="1446097" cy="1416627"/>
        </a:xfrm>
        <a:prstGeom prst="roundRect">
          <a:avLst>
            <a:gd name="adj" fmla="val 10000"/>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3ECCBE8-7B57-4FBF-B4CB-06A10F614501}">
      <dsp:nvSpPr>
        <dsp:cNvPr id="0" name=""/>
        <dsp:cNvSpPr/>
      </dsp:nvSpPr>
      <dsp:spPr>
        <a:xfrm>
          <a:off x="0" y="1947862"/>
          <a:ext cx="7230486" cy="177078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lvl="0" algn="l" defTabSz="1555750">
            <a:lnSpc>
              <a:spcPct val="90000"/>
            </a:lnSpc>
            <a:spcBef>
              <a:spcPct val="0"/>
            </a:spcBef>
            <a:spcAft>
              <a:spcPct val="35000"/>
            </a:spcAft>
          </a:pPr>
          <a:r>
            <a:rPr lang="fr-FR" sz="3500" b="1" kern="1200" dirty="0" smtClean="0"/>
            <a:t>Ville carrefour et poumon économique du Département du Zou.</a:t>
          </a:r>
          <a:endParaRPr lang="fr-FR" sz="3500" b="1" kern="1200" dirty="0"/>
        </a:p>
      </dsp:txBody>
      <dsp:txXfrm>
        <a:off x="1623175" y="1947862"/>
        <a:ext cx="5607310" cy="1770784"/>
      </dsp:txXfrm>
    </dsp:sp>
    <dsp:sp modelId="{CE522CCE-4D73-4DA0-AC21-0089ABBE2674}">
      <dsp:nvSpPr>
        <dsp:cNvPr id="0" name=""/>
        <dsp:cNvSpPr/>
      </dsp:nvSpPr>
      <dsp:spPr>
        <a:xfrm>
          <a:off x="177078" y="2124940"/>
          <a:ext cx="1446097" cy="1416627"/>
        </a:xfrm>
        <a:prstGeom prst="roundRect">
          <a:avLst>
            <a:gd name="adj" fmla="val 10000"/>
          </a:avLst>
        </a:prstGeom>
        <a:blipFill rotWithShape="1">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A23DEF9-E126-43AD-B713-7E18CA1FFAE1}">
      <dsp:nvSpPr>
        <dsp:cNvPr id="0" name=""/>
        <dsp:cNvSpPr/>
      </dsp:nvSpPr>
      <dsp:spPr>
        <a:xfrm>
          <a:off x="0" y="3895724"/>
          <a:ext cx="7230486" cy="177078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lvl="0" algn="l" defTabSz="1555750">
            <a:lnSpc>
              <a:spcPct val="90000"/>
            </a:lnSpc>
            <a:spcBef>
              <a:spcPct val="0"/>
            </a:spcBef>
            <a:spcAft>
              <a:spcPct val="35000"/>
            </a:spcAft>
          </a:pPr>
          <a:r>
            <a:rPr lang="fr-FR" sz="3500" b="1" kern="1200" dirty="0" smtClean="0"/>
            <a:t>terre bénie des antilopes, pôle agricole.</a:t>
          </a:r>
          <a:endParaRPr lang="fr-FR" sz="3500" kern="1200" dirty="0"/>
        </a:p>
      </dsp:txBody>
      <dsp:txXfrm>
        <a:off x="1623175" y="3895724"/>
        <a:ext cx="5607310" cy="1770784"/>
      </dsp:txXfrm>
    </dsp:sp>
    <dsp:sp modelId="{9E91FF49-D1EA-467D-A247-7757955F9C26}">
      <dsp:nvSpPr>
        <dsp:cNvPr id="0" name=""/>
        <dsp:cNvSpPr/>
      </dsp:nvSpPr>
      <dsp:spPr>
        <a:xfrm>
          <a:off x="177078" y="4072803"/>
          <a:ext cx="1446097" cy="1416627"/>
        </a:xfrm>
        <a:prstGeom prst="roundRect">
          <a:avLst>
            <a:gd name="adj" fmla="val 10000"/>
          </a:avLst>
        </a:prstGeom>
        <a:blipFill rotWithShape="1">
          <a:blip xmlns:r="http://schemas.openxmlformats.org/officeDocument/2006/relationships" r:embed="rId3"/>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27490A-07C2-44DB-9A51-254C4B1D3C27}">
      <dsp:nvSpPr>
        <dsp:cNvPr id="0" name=""/>
        <dsp:cNvSpPr/>
      </dsp:nvSpPr>
      <dsp:spPr>
        <a:xfrm>
          <a:off x="0" y="0"/>
          <a:ext cx="7453745" cy="173181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fr-FR" sz="2800" b="1" kern="1200" dirty="0" smtClean="0">
              <a:effectLst/>
              <a:latin typeface="Arial" panose="020B0604020202020204" pitchFamily="34" charset="0"/>
              <a:ea typeface="Times New Roman" panose="02020603050405020304" pitchFamily="18" charset="0"/>
            </a:rPr>
            <a:t>Terre de mythes, de cultes et de masques, important pôle de transformation agricole.</a:t>
          </a:r>
          <a:endParaRPr lang="fr-FR" sz="2800" b="1" kern="1200" dirty="0"/>
        </a:p>
      </dsp:txBody>
      <dsp:txXfrm>
        <a:off x="1663930" y="0"/>
        <a:ext cx="5789814" cy="1731818"/>
      </dsp:txXfrm>
    </dsp:sp>
    <dsp:sp modelId="{5EC80959-D8D4-49CC-8CF4-FD29835DBAB7}">
      <dsp:nvSpPr>
        <dsp:cNvPr id="0" name=""/>
        <dsp:cNvSpPr/>
      </dsp:nvSpPr>
      <dsp:spPr>
        <a:xfrm>
          <a:off x="173181" y="173181"/>
          <a:ext cx="1490749" cy="1385454"/>
        </a:xfrm>
        <a:prstGeom prst="roundRect">
          <a:avLst>
            <a:gd name="adj" fmla="val 10000"/>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3ECCBE8-7B57-4FBF-B4CB-06A10F614501}">
      <dsp:nvSpPr>
        <dsp:cNvPr id="0" name=""/>
        <dsp:cNvSpPr/>
      </dsp:nvSpPr>
      <dsp:spPr>
        <a:xfrm>
          <a:off x="0" y="1904999"/>
          <a:ext cx="7453745" cy="173181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fr-FR" sz="2800" b="1" kern="1200" dirty="0" smtClean="0"/>
            <a:t>Grenier du département du Zou, véritable pôle agricole.</a:t>
          </a:r>
          <a:endParaRPr lang="fr-FR" sz="2800" b="1" kern="1200" dirty="0"/>
        </a:p>
      </dsp:txBody>
      <dsp:txXfrm>
        <a:off x="1663930" y="1904999"/>
        <a:ext cx="5789814" cy="1731818"/>
      </dsp:txXfrm>
    </dsp:sp>
    <dsp:sp modelId="{CE522CCE-4D73-4DA0-AC21-0089ABBE2674}">
      <dsp:nvSpPr>
        <dsp:cNvPr id="0" name=""/>
        <dsp:cNvSpPr/>
      </dsp:nvSpPr>
      <dsp:spPr>
        <a:xfrm>
          <a:off x="173181" y="2078181"/>
          <a:ext cx="1490749" cy="1385454"/>
        </a:xfrm>
        <a:prstGeom prst="roundRect">
          <a:avLst>
            <a:gd name="adj" fmla="val 10000"/>
          </a:avLst>
        </a:prstGeom>
        <a:blipFill rotWithShape="1">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A23DEF9-E126-43AD-B713-7E18CA1FFAE1}">
      <dsp:nvSpPr>
        <dsp:cNvPr id="0" name=""/>
        <dsp:cNvSpPr/>
      </dsp:nvSpPr>
      <dsp:spPr>
        <a:xfrm>
          <a:off x="0" y="3809999"/>
          <a:ext cx="7453745" cy="173181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fr-FR" sz="2800" b="1" kern="1200" dirty="0" smtClean="0">
              <a:effectLst/>
              <a:latin typeface="Arial" panose="020B0604020202020204" pitchFamily="34" charset="0"/>
              <a:ea typeface="Times New Roman" panose="02020603050405020304" pitchFamily="18" charset="0"/>
            </a:rPr>
            <a:t>Territoire au cœur des gisements de gypse et de latérite de la zone </a:t>
          </a:r>
          <a:r>
            <a:rPr lang="fr-FR" sz="2800" b="1" i="1" kern="1200" dirty="0" err="1" smtClean="0">
              <a:effectLst/>
              <a:latin typeface="Arial" panose="020B0604020202020204" pitchFamily="34" charset="0"/>
              <a:ea typeface="Times New Roman" panose="02020603050405020304" pitchFamily="18" charset="0"/>
            </a:rPr>
            <a:t>Agonlin</a:t>
          </a:r>
          <a:r>
            <a:rPr lang="fr-FR" sz="2800" b="1" i="1" kern="1200" dirty="0" smtClean="0">
              <a:effectLst/>
              <a:latin typeface="Arial" panose="020B0604020202020204" pitchFamily="34" charset="0"/>
              <a:ea typeface="Times New Roman" panose="02020603050405020304" pitchFamily="18" charset="0"/>
            </a:rPr>
            <a:t>, pôle agricole</a:t>
          </a:r>
          <a:endParaRPr lang="fr-FR" sz="2800" kern="1200" dirty="0"/>
        </a:p>
      </dsp:txBody>
      <dsp:txXfrm>
        <a:off x="1663930" y="3809999"/>
        <a:ext cx="5789814" cy="1731818"/>
      </dsp:txXfrm>
    </dsp:sp>
    <dsp:sp modelId="{9E91FF49-D1EA-467D-A247-7757955F9C26}">
      <dsp:nvSpPr>
        <dsp:cNvPr id="0" name=""/>
        <dsp:cNvSpPr/>
      </dsp:nvSpPr>
      <dsp:spPr>
        <a:xfrm>
          <a:off x="173181" y="3983181"/>
          <a:ext cx="1490749" cy="1385454"/>
        </a:xfrm>
        <a:prstGeom prst="roundRect">
          <a:avLst>
            <a:gd name="adj" fmla="val 10000"/>
          </a:avLst>
        </a:prstGeom>
        <a:blipFill rotWithShape="1">
          <a:blip xmlns:r="http://schemas.openxmlformats.org/officeDocument/2006/relationships" r:embed="rId3"/>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27490A-07C2-44DB-9A51-254C4B1D3C27}">
      <dsp:nvSpPr>
        <dsp:cNvPr id="0" name=""/>
        <dsp:cNvSpPr/>
      </dsp:nvSpPr>
      <dsp:spPr>
        <a:xfrm>
          <a:off x="0" y="0"/>
          <a:ext cx="7272049" cy="172315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l" defTabSz="1333500">
            <a:lnSpc>
              <a:spcPct val="90000"/>
            </a:lnSpc>
            <a:spcBef>
              <a:spcPct val="0"/>
            </a:spcBef>
            <a:spcAft>
              <a:spcPct val="35000"/>
            </a:spcAft>
          </a:pPr>
          <a:r>
            <a:rPr lang="fr-FR" sz="3000" b="1" kern="1200" dirty="0" smtClean="0">
              <a:effectLst/>
              <a:latin typeface="Arial" panose="020B0604020202020204" pitchFamily="34" charset="0"/>
              <a:ea typeface="Times New Roman" panose="02020603050405020304" pitchFamily="18" charset="0"/>
            </a:rPr>
            <a:t>Pôle agricole et grenier des agrumes dans le département du Zou</a:t>
          </a:r>
          <a:endParaRPr lang="fr-FR" sz="3000" b="1" kern="1200" dirty="0"/>
        </a:p>
      </dsp:txBody>
      <dsp:txXfrm>
        <a:off x="1626725" y="0"/>
        <a:ext cx="5645323" cy="1723158"/>
      </dsp:txXfrm>
    </dsp:sp>
    <dsp:sp modelId="{5EC80959-D8D4-49CC-8CF4-FD29835DBAB7}">
      <dsp:nvSpPr>
        <dsp:cNvPr id="0" name=""/>
        <dsp:cNvSpPr/>
      </dsp:nvSpPr>
      <dsp:spPr>
        <a:xfrm>
          <a:off x="172315" y="172315"/>
          <a:ext cx="1454409" cy="1378527"/>
        </a:xfrm>
        <a:prstGeom prst="roundRect">
          <a:avLst>
            <a:gd name="adj" fmla="val 10000"/>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3ECCBE8-7B57-4FBF-B4CB-06A10F614501}">
      <dsp:nvSpPr>
        <dsp:cNvPr id="0" name=""/>
        <dsp:cNvSpPr/>
      </dsp:nvSpPr>
      <dsp:spPr>
        <a:xfrm>
          <a:off x="0" y="1895474"/>
          <a:ext cx="7272049" cy="172315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l" defTabSz="1333500">
            <a:lnSpc>
              <a:spcPct val="90000"/>
            </a:lnSpc>
            <a:spcBef>
              <a:spcPct val="0"/>
            </a:spcBef>
            <a:spcAft>
              <a:spcPct val="35000"/>
            </a:spcAft>
          </a:pPr>
          <a:r>
            <a:rPr lang="fr-FR" sz="3000" b="1" kern="1200" dirty="0" smtClean="0"/>
            <a:t>pôle agricole et minier du département</a:t>
          </a:r>
          <a:endParaRPr lang="fr-FR" sz="3000" b="1" kern="1200" dirty="0"/>
        </a:p>
      </dsp:txBody>
      <dsp:txXfrm>
        <a:off x="1626725" y="1895474"/>
        <a:ext cx="5645323" cy="1723158"/>
      </dsp:txXfrm>
    </dsp:sp>
    <dsp:sp modelId="{CE522CCE-4D73-4DA0-AC21-0089ABBE2674}">
      <dsp:nvSpPr>
        <dsp:cNvPr id="0" name=""/>
        <dsp:cNvSpPr/>
      </dsp:nvSpPr>
      <dsp:spPr>
        <a:xfrm>
          <a:off x="172315" y="2067790"/>
          <a:ext cx="1454409" cy="1378527"/>
        </a:xfrm>
        <a:prstGeom prst="roundRect">
          <a:avLst>
            <a:gd name="adj" fmla="val 10000"/>
          </a:avLst>
        </a:prstGeom>
        <a:blipFill rotWithShape="1">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A23DEF9-E126-43AD-B713-7E18CA1FFAE1}">
      <dsp:nvSpPr>
        <dsp:cNvPr id="0" name=""/>
        <dsp:cNvSpPr/>
      </dsp:nvSpPr>
      <dsp:spPr>
        <a:xfrm>
          <a:off x="0" y="3790949"/>
          <a:ext cx="7272049" cy="172315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l" defTabSz="1333500">
            <a:lnSpc>
              <a:spcPct val="90000"/>
            </a:lnSpc>
            <a:spcBef>
              <a:spcPct val="0"/>
            </a:spcBef>
            <a:spcAft>
              <a:spcPct val="35000"/>
            </a:spcAft>
          </a:pPr>
          <a:r>
            <a:rPr lang="fr-FR" sz="3000" b="1" kern="1200" dirty="0" smtClean="0">
              <a:effectLst/>
              <a:latin typeface="Arial" panose="020B0604020202020204" pitchFamily="34" charset="0"/>
              <a:ea typeface="Times New Roman" panose="02020603050405020304" pitchFamily="18" charset="0"/>
              <a:cs typeface="Times New Roman" panose="02020603050405020304" pitchFamily="18" charset="0"/>
            </a:rPr>
            <a:t>Territoire au riche patrimoine écologique, poumon vert du département du Zou </a:t>
          </a:r>
          <a:endParaRPr lang="fr-FR" sz="3000" kern="1200" dirty="0"/>
        </a:p>
      </dsp:txBody>
      <dsp:txXfrm>
        <a:off x="1626725" y="3790949"/>
        <a:ext cx="5645323" cy="1723158"/>
      </dsp:txXfrm>
    </dsp:sp>
    <dsp:sp modelId="{9E91FF49-D1EA-467D-A247-7757955F9C26}">
      <dsp:nvSpPr>
        <dsp:cNvPr id="0" name=""/>
        <dsp:cNvSpPr/>
      </dsp:nvSpPr>
      <dsp:spPr>
        <a:xfrm>
          <a:off x="172315" y="3963265"/>
          <a:ext cx="1454409" cy="1378527"/>
        </a:xfrm>
        <a:prstGeom prst="roundRect">
          <a:avLst>
            <a:gd name="adj" fmla="val 10000"/>
          </a:avLst>
        </a:prstGeom>
        <a:blipFill rotWithShape="1">
          <a:blip xmlns:r="http://schemas.openxmlformats.org/officeDocument/2006/relationships" r:embed="rId3"/>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6EFB837-D3BE-4C18-ADA0-941A5C3117FA}" type="datetimeFigureOut">
              <a:rPr lang="fr-FR" smtClean="0"/>
              <a:t>15/08/2022</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D8CCAC-08B3-4D87-96CB-54504DBF22CB}" type="slidenum">
              <a:rPr lang="fr-FR" smtClean="0"/>
              <a:t>‹N°›</a:t>
            </a:fld>
            <a:endParaRPr lang="fr-FR"/>
          </a:p>
        </p:txBody>
      </p:sp>
    </p:spTree>
    <p:extLst>
      <p:ext uri="{BB962C8B-B14F-4D97-AF65-F5344CB8AC3E}">
        <p14:creationId xmlns:p14="http://schemas.microsoft.com/office/powerpoint/2010/main" val="28013971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smtClean="0"/>
              <a:t>Modifiez le style du titre</a:t>
            </a:r>
            <a:endParaRPr lang="fr-F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Modifier le style des sous-titres du masque</a:t>
            </a:r>
            <a:endParaRPr lang="fr-FR"/>
          </a:p>
        </p:txBody>
      </p:sp>
      <p:sp>
        <p:nvSpPr>
          <p:cNvPr id="4" name="Espace réservé de la date 3"/>
          <p:cNvSpPr>
            <a:spLocks noGrp="1"/>
          </p:cNvSpPr>
          <p:nvPr>
            <p:ph type="dt" sz="half" idx="10"/>
          </p:nvPr>
        </p:nvSpPr>
        <p:spPr/>
        <p:txBody>
          <a:bodyPr/>
          <a:lstStyle/>
          <a:p>
            <a:fld id="{185FDDA9-8F66-4954-ABEF-1C3494A0E2D8}" type="datetimeFigureOut">
              <a:rPr lang="fr-FR" smtClean="0"/>
              <a:t>15/08/2022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4533960-0B07-4A4D-9612-EC8D158311F1}" type="slidenum">
              <a:rPr lang="fr-FR" smtClean="0"/>
              <a:t>‹N°›</a:t>
            </a:fld>
            <a:endParaRPr lang="fr-FR"/>
          </a:p>
        </p:txBody>
      </p:sp>
    </p:spTree>
    <p:extLst>
      <p:ext uri="{BB962C8B-B14F-4D97-AF65-F5344CB8AC3E}">
        <p14:creationId xmlns:p14="http://schemas.microsoft.com/office/powerpoint/2010/main" val="25611794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185FDDA9-8F66-4954-ABEF-1C3494A0E2D8}" type="datetimeFigureOut">
              <a:rPr lang="fr-FR" smtClean="0"/>
              <a:t>15/08/2022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4533960-0B07-4A4D-9612-EC8D158311F1}" type="slidenum">
              <a:rPr lang="fr-FR" smtClean="0"/>
              <a:t>‹N°›</a:t>
            </a:fld>
            <a:endParaRPr lang="fr-FR"/>
          </a:p>
        </p:txBody>
      </p:sp>
    </p:spTree>
    <p:extLst>
      <p:ext uri="{BB962C8B-B14F-4D97-AF65-F5344CB8AC3E}">
        <p14:creationId xmlns:p14="http://schemas.microsoft.com/office/powerpoint/2010/main" val="25505999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185FDDA9-8F66-4954-ABEF-1C3494A0E2D8}" type="datetimeFigureOut">
              <a:rPr lang="fr-FR" smtClean="0"/>
              <a:t>15/08/2022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4533960-0B07-4A4D-9612-EC8D158311F1}" type="slidenum">
              <a:rPr lang="fr-FR" smtClean="0"/>
              <a:t>‹N°›</a:t>
            </a:fld>
            <a:endParaRPr lang="fr-FR"/>
          </a:p>
        </p:txBody>
      </p:sp>
    </p:spTree>
    <p:extLst>
      <p:ext uri="{BB962C8B-B14F-4D97-AF65-F5344CB8AC3E}">
        <p14:creationId xmlns:p14="http://schemas.microsoft.com/office/powerpoint/2010/main" val="33965845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185FDDA9-8F66-4954-ABEF-1C3494A0E2D8}" type="datetimeFigureOut">
              <a:rPr lang="fr-FR" smtClean="0"/>
              <a:t>15/08/2022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4533960-0B07-4A4D-9612-EC8D158311F1}" type="slidenum">
              <a:rPr lang="fr-FR" smtClean="0"/>
              <a:t>‹N°›</a:t>
            </a:fld>
            <a:endParaRPr lang="fr-FR"/>
          </a:p>
        </p:txBody>
      </p:sp>
    </p:spTree>
    <p:extLst>
      <p:ext uri="{BB962C8B-B14F-4D97-AF65-F5344CB8AC3E}">
        <p14:creationId xmlns:p14="http://schemas.microsoft.com/office/powerpoint/2010/main" val="929662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smtClean="0"/>
              <a:t>Modifiez le style du titre</a:t>
            </a:r>
            <a:endParaRPr lang="fr-F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Modifier les styles du texte du masque</a:t>
            </a:r>
          </a:p>
        </p:txBody>
      </p:sp>
      <p:sp>
        <p:nvSpPr>
          <p:cNvPr id="4" name="Espace réservé de la date 3"/>
          <p:cNvSpPr>
            <a:spLocks noGrp="1"/>
          </p:cNvSpPr>
          <p:nvPr>
            <p:ph type="dt" sz="half" idx="10"/>
          </p:nvPr>
        </p:nvSpPr>
        <p:spPr/>
        <p:txBody>
          <a:bodyPr/>
          <a:lstStyle/>
          <a:p>
            <a:fld id="{185FDDA9-8F66-4954-ABEF-1C3494A0E2D8}" type="datetimeFigureOut">
              <a:rPr lang="fr-FR" smtClean="0"/>
              <a:t>15/08/2022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4533960-0B07-4A4D-9612-EC8D158311F1}" type="slidenum">
              <a:rPr lang="fr-FR" smtClean="0"/>
              <a:t>‹N°›</a:t>
            </a:fld>
            <a:endParaRPr lang="fr-FR"/>
          </a:p>
        </p:txBody>
      </p:sp>
    </p:spTree>
    <p:extLst>
      <p:ext uri="{BB962C8B-B14F-4D97-AF65-F5344CB8AC3E}">
        <p14:creationId xmlns:p14="http://schemas.microsoft.com/office/powerpoint/2010/main" val="33129785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838200" y="1825625"/>
            <a:ext cx="51816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6172200" y="1825625"/>
            <a:ext cx="51816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185FDDA9-8F66-4954-ABEF-1C3494A0E2D8}" type="datetimeFigureOut">
              <a:rPr lang="fr-FR" smtClean="0"/>
              <a:t>15/08/2022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4533960-0B07-4A4D-9612-EC8D158311F1}" type="slidenum">
              <a:rPr lang="fr-FR" smtClean="0"/>
              <a:t>‹N°›</a:t>
            </a:fld>
            <a:endParaRPr lang="fr-FR"/>
          </a:p>
        </p:txBody>
      </p:sp>
    </p:spTree>
    <p:extLst>
      <p:ext uri="{BB962C8B-B14F-4D97-AF65-F5344CB8AC3E}">
        <p14:creationId xmlns:p14="http://schemas.microsoft.com/office/powerpoint/2010/main" val="42516665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smtClean="0"/>
              <a:t>Modifiez le style du titre</a:t>
            </a:r>
            <a:endParaRPr lang="fr-F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185FDDA9-8F66-4954-ABEF-1C3494A0E2D8}" type="datetimeFigureOut">
              <a:rPr lang="fr-FR" smtClean="0"/>
              <a:t>15/08/2022</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54533960-0B07-4A4D-9612-EC8D158311F1}" type="slidenum">
              <a:rPr lang="fr-FR" smtClean="0"/>
              <a:t>‹N°›</a:t>
            </a:fld>
            <a:endParaRPr lang="fr-FR"/>
          </a:p>
        </p:txBody>
      </p:sp>
    </p:spTree>
    <p:extLst>
      <p:ext uri="{BB962C8B-B14F-4D97-AF65-F5344CB8AC3E}">
        <p14:creationId xmlns:p14="http://schemas.microsoft.com/office/powerpoint/2010/main" val="18883684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185FDDA9-8F66-4954-ABEF-1C3494A0E2D8}" type="datetimeFigureOut">
              <a:rPr lang="fr-FR" smtClean="0"/>
              <a:t>15/08/2022</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54533960-0B07-4A4D-9612-EC8D158311F1}" type="slidenum">
              <a:rPr lang="fr-FR" smtClean="0"/>
              <a:t>‹N°›</a:t>
            </a:fld>
            <a:endParaRPr lang="fr-FR"/>
          </a:p>
        </p:txBody>
      </p:sp>
    </p:spTree>
    <p:extLst>
      <p:ext uri="{BB962C8B-B14F-4D97-AF65-F5344CB8AC3E}">
        <p14:creationId xmlns:p14="http://schemas.microsoft.com/office/powerpoint/2010/main" val="13441620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185FDDA9-8F66-4954-ABEF-1C3494A0E2D8}" type="datetimeFigureOut">
              <a:rPr lang="fr-FR" smtClean="0"/>
              <a:t>15/08/2022</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54533960-0B07-4A4D-9612-EC8D158311F1}" type="slidenum">
              <a:rPr lang="fr-FR" smtClean="0"/>
              <a:t>‹N°›</a:t>
            </a:fld>
            <a:endParaRPr lang="fr-FR"/>
          </a:p>
        </p:txBody>
      </p:sp>
    </p:spTree>
    <p:extLst>
      <p:ext uri="{BB962C8B-B14F-4D97-AF65-F5344CB8AC3E}">
        <p14:creationId xmlns:p14="http://schemas.microsoft.com/office/powerpoint/2010/main" val="40751209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Espace réservé de la date 4"/>
          <p:cNvSpPr>
            <a:spLocks noGrp="1"/>
          </p:cNvSpPr>
          <p:nvPr>
            <p:ph type="dt" sz="half" idx="10"/>
          </p:nvPr>
        </p:nvSpPr>
        <p:spPr/>
        <p:txBody>
          <a:bodyPr/>
          <a:lstStyle/>
          <a:p>
            <a:fld id="{185FDDA9-8F66-4954-ABEF-1C3494A0E2D8}" type="datetimeFigureOut">
              <a:rPr lang="fr-FR" smtClean="0"/>
              <a:t>15/08/2022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4533960-0B07-4A4D-9612-EC8D158311F1}" type="slidenum">
              <a:rPr lang="fr-FR" smtClean="0"/>
              <a:t>‹N°›</a:t>
            </a:fld>
            <a:endParaRPr lang="fr-FR"/>
          </a:p>
        </p:txBody>
      </p:sp>
    </p:spTree>
    <p:extLst>
      <p:ext uri="{BB962C8B-B14F-4D97-AF65-F5344CB8AC3E}">
        <p14:creationId xmlns:p14="http://schemas.microsoft.com/office/powerpoint/2010/main" val="19412725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Espace réservé de la date 4"/>
          <p:cNvSpPr>
            <a:spLocks noGrp="1"/>
          </p:cNvSpPr>
          <p:nvPr>
            <p:ph type="dt" sz="half" idx="10"/>
          </p:nvPr>
        </p:nvSpPr>
        <p:spPr/>
        <p:txBody>
          <a:bodyPr/>
          <a:lstStyle/>
          <a:p>
            <a:fld id="{185FDDA9-8F66-4954-ABEF-1C3494A0E2D8}" type="datetimeFigureOut">
              <a:rPr lang="fr-FR" smtClean="0"/>
              <a:t>15/08/2022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4533960-0B07-4A4D-9612-EC8D158311F1}" type="slidenum">
              <a:rPr lang="fr-FR" smtClean="0"/>
              <a:t>‹N°›</a:t>
            </a:fld>
            <a:endParaRPr lang="fr-FR"/>
          </a:p>
        </p:txBody>
      </p:sp>
    </p:spTree>
    <p:extLst>
      <p:ext uri="{BB962C8B-B14F-4D97-AF65-F5344CB8AC3E}">
        <p14:creationId xmlns:p14="http://schemas.microsoft.com/office/powerpoint/2010/main" val="952248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5FDDA9-8F66-4954-ABEF-1C3494A0E2D8}" type="datetimeFigureOut">
              <a:rPr lang="fr-FR" smtClean="0"/>
              <a:t>15/08/2022</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533960-0B07-4A4D-9612-EC8D158311F1}" type="slidenum">
              <a:rPr lang="fr-FR" smtClean="0"/>
              <a:t>‹N°›</a:t>
            </a:fld>
            <a:endParaRPr lang="fr-FR"/>
          </a:p>
        </p:txBody>
      </p:sp>
    </p:spTree>
    <p:extLst>
      <p:ext uri="{BB962C8B-B14F-4D97-AF65-F5344CB8AC3E}">
        <p14:creationId xmlns:p14="http://schemas.microsoft.com/office/powerpoint/2010/main" val="42925803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s://commons.wikimedia.org/wiki/Africa_-_Afrique_-_%D8%A3%D9%81%D8%B1%D9%8A%D9%82%D9%8A%D8%A7" TargetMode="External"/><Relationship Id="rId2" Type="http://schemas.openxmlformats.org/officeDocument/2006/relationships/image" Target="../media/image4.png"/><Relationship Id="rId1" Type="http://schemas.openxmlformats.org/officeDocument/2006/relationships/slideLayout" Target="../slideLayouts/slideLayout8.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8.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8.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8.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6.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25387" y="2064327"/>
            <a:ext cx="10430539" cy="3089420"/>
          </a:xfrm>
        </p:spPr>
        <p:txBody>
          <a:bodyPr>
            <a:noAutofit/>
          </a:bodyPr>
          <a:lstStyle/>
          <a:p>
            <a:r>
              <a:rPr lang="fr-FR" sz="3600" dirty="0" smtClean="0">
                <a:solidFill>
                  <a:srgbClr val="000000"/>
                </a:solidFill>
                <a:latin typeface="Calibri" panose="020F0502020204030204" pitchFamily="34" charset="0"/>
              </a:rPr>
              <a:t> </a:t>
            </a:r>
            <a:r>
              <a:rPr lang="fr-FR" sz="3200" b="1" dirty="0">
                <a:solidFill>
                  <a:schemeClr val="accent5"/>
                </a:solidFill>
                <a:latin typeface="Calibri" panose="020F0502020204030204" pitchFamily="34" charset="0"/>
              </a:rPr>
              <a:t>Commission « Villes et développement durable » de l’AIMF</a:t>
            </a:r>
            <a:r>
              <a:rPr lang="fr-FR" sz="3200" b="1" dirty="0">
                <a:solidFill>
                  <a:srgbClr val="000000"/>
                </a:solidFill>
                <a:latin typeface="Calibri" panose="020F0502020204030204" pitchFamily="34" charset="0"/>
              </a:rPr>
              <a:t> </a:t>
            </a:r>
            <a:r>
              <a:rPr lang="fr-FR" sz="4400" b="1" dirty="0" smtClean="0">
                <a:solidFill>
                  <a:srgbClr val="000000"/>
                </a:solidFill>
                <a:latin typeface="Calibri" panose="020F0502020204030204" pitchFamily="34" charset="0"/>
              </a:rPr>
              <a:t/>
            </a:r>
            <a:br>
              <a:rPr lang="fr-FR" sz="4400" b="1" dirty="0" smtClean="0">
                <a:solidFill>
                  <a:srgbClr val="000000"/>
                </a:solidFill>
                <a:latin typeface="Calibri" panose="020F0502020204030204" pitchFamily="34" charset="0"/>
              </a:rPr>
            </a:br>
            <a:r>
              <a:rPr lang="fr-FR" sz="4400" b="1" dirty="0" smtClean="0">
                <a:latin typeface="Candara" panose="020E0502030303020204" pitchFamily="34" charset="0"/>
              </a:rPr>
              <a:t/>
            </a:r>
            <a:br>
              <a:rPr lang="fr-FR" sz="4400" b="1" dirty="0" smtClean="0">
                <a:latin typeface="Candara" panose="020E0502030303020204" pitchFamily="34" charset="0"/>
              </a:rPr>
            </a:br>
            <a:r>
              <a:rPr lang="fr-FR" sz="4400" b="1" dirty="0">
                <a:latin typeface="Candara" panose="020E0502030303020204" pitchFamily="34" charset="0"/>
              </a:rPr>
              <a:t>L</a:t>
            </a:r>
            <a:r>
              <a:rPr lang="fr-FR" sz="4400" b="1" dirty="0" smtClean="0">
                <a:solidFill>
                  <a:srgbClr val="000000"/>
                </a:solidFill>
                <a:latin typeface="Candara" panose="020E0502030303020204" pitchFamily="34" charset="0"/>
              </a:rPr>
              <a:t>a </a:t>
            </a:r>
            <a:r>
              <a:rPr lang="fr-FR" sz="4400" b="1" dirty="0">
                <a:solidFill>
                  <a:srgbClr val="000000"/>
                </a:solidFill>
                <a:latin typeface="Candara" panose="020E0502030303020204" pitchFamily="34" charset="0"/>
              </a:rPr>
              <a:t>Communauté </a:t>
            </a:r>
            <a:r>
              <a:rPr lang="fr-FR" sz="4400" b="1" dirty="0" smtClean="0">
                <a:solidFill>
                  <a:srgbClr val="000000"/>
                </a:solidFill>
                <a:latin typeface="Candara" panose="020E0502030303020204" pitchFamily="34" charset="0"/>
              </a:rPr>
              <a:t>des </a:t>
            </a:r>
            <a:r>
              <a:rPr lang="fr-FR" sz="4400" b="1" dirty="0">
                <a:solidFill>
                  <a:srgbClr val="000000"/>
                </a:solidFill>
                <a:latin typeface="Candara" panose="020E0502030303020204" pitchFamily="34" charset="0"/>
              </a:rPr>
              <a:t>Communes </a:t>
            </a:r>
            <a:r>
              <a:rPr lang="fr-FR" sz="4400" b="1" dirty="0" smtClean="0">
                <a:solidFill>
                  <a:srgbClr val="000000"/>
                </a:solidFill>
                <a:latin typeface="Candara" panose="020E0502030303020204" pitchFamily="34" charset="0"/>
              </a:rPr>
              <a:t>du Zou, le fleuron des EPCI de la partie méridionale </a:t>
            </a:r>
            <a:r>
              <a:rPr lang="fr-FR" sz="4400" b="1" dirty="0" smtClean="0">
                <a:latin typeface="Candara" panose="020E0502030303020204" pitchFamily="34" charset="0"/>
              </a:rPr>
              <a:t>du Bénin</a:t>
            </a:r>
            <a:endParaRPr lang="fr-FR" sz="4400" b="1" dirty="0">
              <a:latin typeface="Candara" panose="020E0502030303020204" pitchFamily="34" charset="0"/>
            </a:endParaRPr>
          </a:p>
        </p:txBody>
      </p:sp>
      <p:sp>
        <p:nvSpPr>
          <p:cNvPr id="3" name="Sous-titre 2"/>
          <p:cNvSpPr>
            <a:spLocks noGrp="1"/>
          </p:cNvSpPr>
          <p:nvPr>
            <p:ph type="subTitle" idx="1"/>
          </p:nvPr>
        </p:nvSpPr>
        <p:spPr>
          <a:xfrm>
            <a:off x="7467600" y="5541675"/>
            <a:ext cx="3736023" cy="789854"/>
          </a:xfrm>
        </p:spPr>
        <p:txBody>
          <a:bodyPr>
            <a:normAutofit lnSpcReduction="10000"/>
          </a:bodyPr>
          <a:lstStyle/>
          <a:p>
            <a:pPr>
              <a:lnSpc>
                <a:spcPct val="100000"/>
              </a:lnSpc>
              <a:spcBef>
                <a:spcPts val="0"/>
              </a:spcBef>
            </a:pPr>
            <a:r>
              <a:rPr lang="fr-FR" dirty="0" smtClean="0">
                <a:latin typeface="Candara" panose="020E0502030303020204" pitchFamily="34" charset="0"/>
              </a:rPr>
              <a:t> </a:t>
            </a:r>
            <a:r>
              <a:rPr lang="fr-FR" b="1" dirty="0" smtClean="0">
                <a:latin typeface="Candara" panose="020E0502030303020204" pitchFamily="34" charset="0"/>
              </a:rPr>
              <a:t>Auguste AIHUNHIN</a:t>
            </a:r>
          </a:p>
          <a:p>
            <a:pPr>
              <a:lnSpc>
                <a:spcPct val="100000"/>
              </a:lnSpc>
              <a:spcBef>
                <a:spcPts val="0"/>
              </a:spcBef>
            </a:pPr>
            <a:r>
              <a:rPr lang="fr-FR" dirty="0" smtClean="0">
                <a:latin typeface="Candara" panose="020E0502030303020204" pitchFamily="34" charset="0"/>
              </a:rPr>
              <a:t>Président de la CCZ</a:t>
            </a:r>
          </a:p>
          <a:p>
            <a:endParaRPr lang="fr-FR" dirty="0"/>
          </a:p>
        </p:txBody>
      </p:sp>
      <p:pic>
        <p:nvPicPr>
          <p:cNvPr id="5" name="Image 4"/>
          <p:cNvPicPr/>
          <p:nvPr/>
        </p:nvPicPr>
        <p:blipFill>
          <a:blip r:embed="rId2">
            <a:extLst>
              <a:ext uri="{28A0092B-C50C-407E-A947-70E740481C1C}">
                <a14:useLocalDpi xmlns:a14="http://schemas.microsoft.com/office/drawing/2010/main" val="0"/>
              </a:ext>
            </a:extLst>
          </a:blip>
          <a:srcRect l="-131" t="-224" r="-131" b="-224"/>
          <a:stretch>
            <a:fillRect/>
          </a:stretch>
        </p:blipFill>
        <p:spPr bwMode="auto">
          <a:xfrm>
            <a:off x="625388" y="280353"/>
            <a:ext cx="1785303" cy="1077392"/>
          </a:xfrm>
          <a:prstGeom prst="rect">
            <a:avLst/>
          </a:prstGeom>
          <a:solidFill>
            <a:srgbClr val="FFFFFF"/>
          </a:solidFill>
          <a:ln>
            <a:noFill/>
          </a:ln>
        </p:spPr>
      </p:pic>
      <p:pic>
        <p:nvPicPr>
          <p:cNvPr id="6" name="Image 5"/>
          <p:cNvPicPr/>
          <p:nvPr/>
        </p:nvPicPr>
        <p:blipFill>
          <a:blip r:embed="rId3">
            <a:extLst>
              <a:ext uri="{28A0092B-C50C-407E-A947-70E740481C1C}">
                <a14:useLocalDpi xmlns:a14="http://schemas.microsoft.com/office/drawing/2010/main" val="0"/>
              </a:ext>
            </a:extLst>
          </a:blip>
          <a:srcRect l="-262" t="-298" r="-262" b="-298"/>
          <a:stretch>
            <a:fillRect/>
          </a:stretch>
        </p:blipFill>
        <p:spPr bwMode="auto">
          <a:xfrm>
            <a:off x="9559637" y="280353"/>
            <a:ext cx="1643986" cy="1257501"/>
          </a:xfrm>
          <a:prstGeom prst="rect">
            <a:avLst/>
          </a:prstGeom>
          <a:solidFill>
            <a:srgbClr val="FFFFFF"/>
          </a:solidFill>
          <a:ln>
            <a:noFill/>
          </a:ln>
        </p:spPr>
      </p:pic>
      <p:pic>
        <p:nvPicPr>
          <p:cNvPr id="7" name="Image 6"/>
          <p:cNvPicPr/>
          <p:nvPr/>
        </p:nvPicPr>
        <p:blipFill>
          <a:blip r:embed="rId4" cstate="print">
            <a:extLst>
              <a:ext uri="{28A0092B-C50C-407E-A947-70E740481C1C}">
                <a14:useLocalDpi xmlns:a14="http://schemas.microsoft.com/office/drawing/2010/main" val="0"/>
              </a:ext>
            </a:extLst>
          </a:blip>
          <a:srcRect l="-58" t="-75" r="-58" b="-75"/>
          <a:stretch>
            <a:fillRect/>
          </a:stretch>
        </p:blipFill>
        <p:spPr bwMode="auto">
          <a:xfrm>
            <a:off x="4890655" y="280353"/>
            <a:ext cx="2410690" cy="1506883"/>
          </a:xfrm>
          <a:prstGeom prst="rect">
            <a:avLst/>
          </a:prstGeom>
          <a:solidFill>
            <a:srgbClr val="FFFFFF"/>
          </a:solidFill>
          <a:ln>
            <a:noFill/>
          </a:ln>
        </p:spPr>
      </p:pic>
    </p:spTree>
    <p:extLst>
      <p:ext uri="{BB962C8B-B14F-4D97-AF65-F5344CB8AC3E}">
        <p14:creationId xmlns:p14="http://schemas.microsoft.com/office/powerpoint/2010/main" val="13128785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86691" y="387927"/>
            <a:ext cx="10820399" cy="6096000"/>
          </a:xfrm>
        </p:spPr>
        <p:txBody>
          <a:bodyPr>
            <a:normAutofit/>
          </a:bodyPr>
          <a:lstStyle/>
          <a:p>
            <a:pPr marL="0" indent="0" algn="just">
              <a:lnSpc>
                <a:spcPct val="107000"/>
              </a:lnSpc>
              <a:spcAft>
                <a:spcPts val="0"/>
              </a:spcAft>
              <a:buNone/>
            </a:pPr>
            <a:r>
              <a:rPr lang="fr-FR" dirty="0">
                <a:solidFill>
                  <a:srgbClr val="484848"/>
                </a:solidFill>
                <a:latin typeface="Candara" panose="020E0502030303020204" pitchFamily="34" charset="0"/>
                <a:ea typeface="Times New Roman" panose="02020603050405020304" pitchFamily="18" charset="0"/>
                <a:cs typeface="Times New Roman" panose="02020603050405020304" pitchFamily="18" charset="0"/>
              </a:rPr>
              <a:t>Sourou </a:t>
            </a:r>
            <a:r>
              <a:rPr lang="fr-FR" dirty="0" err="1">
                <a:solidFill>
                  <a:srgbClr val="484848"/>
                </a:solidFill>
                <a:latin typeface="Candara" panose="020E0502030303020204" pitchFamily="34" charset="0"/>
                <a:ea typeface="Times New Roman" panose="02020603050405020304" pitchFamily="18" charset="0"/>
                <a:cs typeface="Times New Roman" panose="02020603050405020304" pitchFamily="18" charset="0"/>
              </a:rPr>
              <a:t>Migan</a:t>
            </a:r>
            <a:r>
              <a:rPr lang="fr-FR" dirty="0">
                <a:solidFill>
                  <a:srgbClr val="484848"/>
                </a:solidFill>
                <a:latin typeface="Candara" panose="020E0502030303020204" pitchFamily="34" charset="0"/>
                <a:ea typeface="Times New Roman" panose="02020603050405020304" pitchFamily="18" charset="0"/>
                <a:cs typeface="Times New Roman" panose="02020603050405020304" pitchFamily="18" charset="0"/>
              </a:rPr>
              <a:t> </a:t>
            </a:r>
            <a:r>
              <a:rPr lang="fr-FR"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rPr>
              <a:t>APITHY </a:t>
            </a:r>
            <a:r>
              <a:rPr lang="fr-FR" dirty="0">
                <a:solidFill>
                  <a:srgbClr val="484848"/>
                </a:solidFill>
                <a:latin typeface="Candara" panose="020E0502030303020204" pitchFamily="34" charset="0"/>
                <a:ea typeface="Times New Roman" panose="02020603050405020304" pitchFamily="18" charset="0"/>
                <a:cs typeface="Times New Roman" panose="02020603050405020304" pitchFamily="18" charset="0"/>
              </a:rPr>
              <a:t>devint </a:t>
            </a:r>
            <a:r>
              <a:rPr lang="fr-FR"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rPr>
              <a:t>Président </a:t>
            </a:r>
            <a:r>
              <a:rPr lang="fr-FR" dirty="0">
                <a:solidFill>
                  <a:srgbClr val="484848"/>
                </a:solidFill>
                <a:latin typeface="Candara" panose="020E0502030303020204" pitchFamily="34" charset="0"/>
                <a:ea typeface="Times New Roman" panose="02020603050405020304" pitchFamily="18" charset="0"/>
                <a:cs typeface="Times New Roman" panose="02020603050405020304" pitchFamily="18" charset="0"/>
              </a:rPr>
              <a:t>de la République et Justin </a:t>
            </a:r>
            <a:r>
              <a:rPr lang="fr-FR" dirty="0">
                <a:solidFill>
                  <a:srgbClr val="484848"/>
                </a:solidFill>
                <a:latin typeface="Candara" panose="020E0502030303020204" pitchFamily="34" charset="0"/>
                <a:ea typeface="Times New Roman" panose="02020603050405020304" pitchFamily="18" charset="0"/>
                <a:cs typeface="Times New Roman" panose="02020603050405020304" pitchFamily="18" charset="0"/>
              </a:rPr>
              <a:t>AHOMADÉGBÉ </a:t>
            </a:r>
            <a:r>
              <a:rPr lang="fr-FR" dirty="0">
                <a:solidFill>
                  <a:srgbClr val="484848"/>
                </a:solidFill>
                <a:latin typeface="Candara" panose="020E0502030303020204" pitchFamily="34" charset="0"/>
                <a:ea typeface="Times New Roman" panose="02020603050405020304" pitchFamily="18" charset="0"/>
                <a:cs typeface="Times New Roman" panose="02020603050405020304" pitchFamily="18" charset="0"/>
              </a:rPr>
              <a:t>son Premier Ministre et vice-président. Une nouvelle Constitution fut adoptée par référendum le 5 janvier 1964. Mais ces deux dirigeants du gouvernement n’arrivaient pas à accorder leurs violons. Le 1er décembre 1965, l’armée les força à démissionner. </a:t>
            </a:r>
            <a:endParaRPr lang="fr-FR" dirty="0">
              <a:latin typeface="Candara" panose="020E0502030303020204" pitchFamily="34" charset="0"/>
            </a:endParaRPr>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3346" y="3034612"/>
            <a:ext cx="5515745" cy="3448531"/>
          </a:xfrm>
          <a:prstGeom prst="rect">
            <a:avLst/>
          </a:prstGeom>
        </p:spPr>
      </p:pic>
      <p:pic>
        <p:nvPicPr>
          <p:cNvPr id="6" name="Imag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49709" y="3034612"/>
            <a:ext cx="5877745" cy="3448531"/>
          </a:xfrm>
          <a:prstGeom prst="rect">
            <a:avLst/>
          </a:prstGeom>
        </p:spPr>
      </p:pic>
    </p:spTree>
    <p:extLst>
      <p:ext uri="{BB962C8B-B14F-4D97-AF65-F5344CB8AC3E}">
        <p14:creationId xmlns:p14="http://schemas.microsoft.com/office/powerpoint/2010/main" val="34558398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38200" y="637309"/>
            <a:ext cx="10515600" cy="5539654"/>
          </a:xfrm>
        </p:spPr>
        <p:txBody>
          <a:bodyPr>
            <a:normAutofit/>
          </a:bodyPr>
          <a:lstStyle/>
          <a:p>
            <a:pPr algn="just">
              <a:lnSpc>
                <a:spcPct val="107000"/>
              </a:lnSpc>
              <a:buFont typeface="Wingdings" panose="05000000000000000000" pitchFamily="2" charset="2"/>
              <a:buChar char="v"/>
            </a:pPr>
            <a:r>
              <a:rPr lang="fr-FR" b="1"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rPr>
              <a:t>Le </a:t>
            </a:r>
            <a:r>
              <a:rPr lang="fr-FR" b="1" dirty="0">
                <a:solidFill>
                  <a:srgbClr val="484848"/>
                </a:solidFill>
                <a:latin typeface="Candara" panose="020E0502030303020204" pitchFamily="34" charset="0"/>
                <a:ea typeface="Times New Roman" panose="02020603050405020304" pitchFamily="18" charset="0"/>
                <a:cs typeface="Times New Roman" panose="02020603050405020304" pitchFamily="18" charset="0"/>
              </a:rPr>
              <a:t>temps </a:t>
            </a:r>
            <a:r>
              <a:rPr lang="fr-FR" b="1"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rPr>
              <a:t>militaro-marxiste</a:t>
            </a:r>
            <a:r>
              <a:rPr lang="fr-FR" b="1" dirty="0" smtClean="0">
                <a:latin typeface="Candara" panose="020E0502030303020204" pitchFamily="34" charset="0"/>
              </a:rPr>
              <a:t> </a:t>
            </a:r>
            <a:r>
              <a:rPr lang="fr-FR"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rPr>
              <a:t>s’étale </a:t>
            </a:r>
            <a:r>
              <a:rPr lang="fr-FR" dirty="0">
                <a:solidFill>
                  <a:srgbClr val="484848"/>
                </a:solidFill>
                <a:latin typeface="Candara" panose="020E0502030303020204" pitchFamily="34" charset="0"/>
                <a:ea typeface="Times New Roman" panose="02020603050405020304" pitchFamily="18" charset="0"/>
                <a:cs typeface="Times New Roman" panose="02020603050405020304" pitchFamily="18" charset="0"/>
              </a:rPr>
              <a:t>de </a:t>
            </a:r>
            <a:r>
              <a:rPr lang="fr-FR"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rPr>
              <a:t>la </a:t>
            </a:r>
            <a:r>
              <a:rPr lang="fr-FR" dirty="0">
                <a:solidFill>
                  <a:srgbClr val="484848"/>
                </a:solidFill>
                <a:latin typeface="Candara" panose="020E0502030303020204" pitchFamily="34" charset="0"/>
                <a:ea typeface="Times New Roman" panose="02020603050405020304" pitchFamily="18" charset="0"/>
                <a:cs typeface="Times New Roman" panose="02020603050405020304" pitchFamily="18" charset="0"/>
              </a:rPr>
              <a:t>prise de </a:t>
            </a:r>
            <a:r>
              <a:rPr lang="fr-FR"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rPr>
              <a:t>pouvoir à nouveau</a:t>
            </a:r>
            <a:r>
              <a:rPr lang="fr-FR" dirty="0" smtClean="0"/>
              <a:t>, le 26 </a:t>
            </a:r>
            <a:r>
              <a:rPr lang="fr-FR" dirty="0"/>
              <a:t>octobre 1972, </a:t>
            </a:r>
            <a:r>
              <a:rPr lang="fr-FR" dirty="0" smtClean="0"/>
              <a:t>par l’armée avec </a:t>
            </a:r>
            <a:r>
              <a:rPr lang="fr-FR" dirty="0"/>
              <a:t>le </a:t>
            </a:r>
            <a:r>
              <a:rPr lang="fr-FR" dirty="0" smtClean="0"/>
              <a:t>Chef </a:t>
            </a:r>
            <a:r>
              <a:rPr lang="fr-FR" dirty="0"/>
              <a:t>de Bataillon Mathieu </a:t>
            </a:r>
            <a:r>
              <a:rPr lang="fr-FR" dirty="0" err="1"/>
              <a:t>Kérékou</a:t>
            </a:r>
            <a:r>
              <a:rPr lang="fr-FR"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rPr>
              <a:t> jusqu’à </a:t>
            </a:r>
            <a:r>
              <a:rPr lang="fr-FR" dirty="0">
                <a:solidFill>
                  <a:srgbClr val="484848"/>
                </a:solidFill>
                <a:latin typeface="Candara" panose="020E0502030303020204" pitchFamily="34" charset="0"/>
                <a:ea typeface="Times New Roman" panose="02020603050405020304" pitchFamily="18" charset="0"/>
                <a:cs typeface="Times New Roman" panose="02020603050405020304" pitchFamily="18" charset="0"/>
              </a:rPr>
              <a:t>la Conférence nationale de février 1990. </a:t>
            </a:r>
            <a:endParaRPr lang="fr-FR"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endParaRPr>
          </a:p>
          <a:p>
            <a:pPr marL="0" indent="0" algn="just">
              <a:lnSpc>
                <a:spcPct val="107000"/>
              </a:lnSpc>
              <a:buNone/>
            </a:pPr>
            <a:r>
              <a:rPr lang="fr-FR"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rPr>
              <a:t>En </a:t>
            </a:r>
            <a:r>
              <a:rPr lang="fr-FR" dirty="0">
                <a:solidFill>
                  <a:srgbClr val="484848"/>
                </a:solidFill>
                <a:latin typeface="Candara" panose="020E0502030303020204" pitchFamily="34" charset="0"/>
                <a:ea typeface="Times New Roman" panose="02020603050405020304" pitchFamily="18" charset="0"/>
                <a:cs typeface="Times New Roman" panose="02020603050405020304" pitchFamily="18" charset="0"/>
              </a:rPr>
              <a:t>1975, le gouvernement militaire opéra des choix stratégiques et idéologiques décisifs. </a:t>
            </a:r>
            <a:r>
              <a:rPr lang="fr-FR" b="1" dirty="0">
                <a:solidFill>
                  <a:srgbClr val="484848"/>
                </a:solidFill>
                <a:latin typeface="Candara" panose="020E0502030303020204" pitchFamily="34" charset="0"/>
                <a:ea typeface="Times New Roman" panose="02020603050405020304" pitchFamily="18" charset="0"/>
                <a:cs typeface="Times New Roman" panose="02020603050405020304" pitchFamily="18" charset="0"/>
              </a:rPr>
              <a:t>La République du Dahomey est rebaptisée République populaire du Bénin</a:t>
            </a:r>
            <a:r>
              <a:rPr lang="fr-FR" dirty="0">
                <a:solidFill>
                  <a:srgbClr val="484848"/>
                </a:solidFill>
                <a:latin typeface="Candara" panose="020E0502030303020204" pitchFamily="34" charset="0"/>
                <a:ea typeface="Times New Roman" panose="02020603050405020304" pitchFamily="18" charset="0"/>
                <a:cs typeface="Times New Roman" panose="02020603050405020304" pitchFamily="18" charset="0"/>
              </a:rPr>
              <a:t>. Elle proclama son adhésion à l’économie socialiste d’orientation marxiste-léniniste. </a:t>
            </a:r>
            <a:endParaRPr lang="fr-FR"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endParaRPr>
          </a:p>
          <a:p>
            <a:pPr marL="0" indent="0" algn="just">
              <a:lnSpc>
                <a:spcPct val="107000"/>
              </a:lnSpc>
              <a:buNone/>
            </a:pPr>
            <a:r>
              <a:rPr lang="fr-FR"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rPr>
              <a:t>Le </a:t>
            </a:r>
            <a:r>
              <a:rPr lang="fr-FR" dirty="0">
                <a:solidFill>
                  <a:srgbClr val="484848"/>
                </a:solidFill>
                <a:latin typeface="Candara" panose="020E0502030303020204" pitchFamily="34" charset="0"/>
                <a:ea typeface="Times New Roman" panose="02020603050405020304" pitchFamily="18" charset="0"/>
                <a:cs typeface="Times New Roman" panose="02020603050405020304" pitchFamily="18" charset="0"/>
              </a:rPr>
              <a:t>pays fut drapé d’une chape </a:t>
            </a:r>
            <a:r>
              <a:rPr lang="fr-FR"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rPr>
              <a:t>dictatoriale. </a:t>
            </a:r>
            <a:r>
              <a:rPr lang="fr-FR" dirty="0">
                <a:solidFill>
                  <a:srgbClr val="484848"/>
                </a:solidFill>
                <a:latin typeface="Candara" panose="020E0502030303020204" pitchFamily="34" charset="0"/>
                <a:ea typeface="Times New Roman" panose="02020603050405020304" pitchFamily="18" charset="0"/>
                <a:cs typeface="Times New Roman" panose="02020603050405020304" pitchFamily="18" charset="0"/>
              </a:rPr>
              <a:t>À partir du milieu des années 1980, le pouvoir est acculé par une conjoncture économique sans précédent et qui dérive d’une série de facteurs : la morosité internationale, la gabegie, la concussion, et l’impéritie.</a:t>
            </a:r>
            <a:endParaRPr lang="fr-FR" sz="2000" dirty="0">
              <a:latin typeface="Candara" panose="020E0502030303020204" pitchFamily="34" charset="0"/>
              <a:ea typeface="Calibri" panose="020F0502020204030204" pitchFamily="34" charset="0"/>
              <a:cs typeface="Times New Roman" panose="02020603050405020304" pitchFamily="18" charset="0"/>
            </a:endParaRPr>
          </a:p>
          <a:p>
            <a:pPr marL="0" indent="0">
              <a:buNone/>
            </a:pPr>
            <a:endParaRPr lang="fr-FR" dirty="0"/>
          </a:p>
        </p:txBody>
      </p:sp>
    </p:spTree>
    <p:extLst>
      <p:ext uri="{BB962C8B-B14F-4D97-AF65-F5344CB8AC3E}">
        <p14:creationId xmlns:p14="http://schemas.microsoft.com/office/powerpoint/2010/main" val="24620776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38200" y="457200"/>
            <a:ext cx="10515600" cy="5719763"/>
          </a:xfrm>
        </p:spPr>
        <p:txBody>
          <a:bodyPr/>
          <a:lstStyle/>
          <a:p>
            <a:pPr marL="0" indent="0" algn="just">
              <a:lnSpc>
                <a:spcPct val="107000"/>
              </a:lnSpc>
              <a:spcAft>
                <a:spcPts val="0"/>
              </a:spcAft>
              <a:buNone/>
            </a:pPr>
            <a:r>
              <a:rPr lang="fr-FR" dirty="0">
                <a:solidFill>
                  <a:srgbClr val="484848"/>
                </a:solidFill>
                <a:latin typeface="Candara" panose="020E0502030303020204" pitchFamily="34" charset="0"/>
                <a:ea typeface="Times New Roman" panose="02020603050405020304" pitchFamily="18" charset="0"/>
                <a:cs typeface="Times New Roman" panose="02020603050405020304" pitchFamily="18" charset="0"/>
              </a:rPr>
              <a:t>En banqueroute, l’État cessa de payer les salaires. Face à cette situation nourrie par les idéologues du Parti communiste du Dahomey, la rue gronda par des manifestations protestataires. Désarmée, la junte militaro-marxiste se résigna à opérer des réformes politiques, économiques, et sociales. </a:t>
            </a:r>
            <a:endParaRPr lang="fr-FR"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endParaRPr>
          </a:p>
          <a:p>
            <a:pPr marL="0" indent="0" algn="just">
              <a:lnSpc>
                <a:spcPct val="107000"/>
              </a:lnSpc>
              <a:spcAft>
                <a:spcPts val="0"/>
              </a:spcAft>
              <a:buNone/>
            </a:pPr>
            <a:r>
              <a:rPr lang="fr-FR"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rPr>
              <a:t>Le </a:t>
            </a:r>
            <a:r>
              <a:rPr lang="fr-FR" dirty="0">
                <a:solidFill>
                  <a:srgbClr val="484848"/>
                </a:solidFill>
                <a:latin typeface="Candara" panose="020E0502030303020204" pitchFamily="34" charset="0"/>
                <a:ea typeface="Times New Roman" panose="02020603050405020304" pitchFamily="18" charset="0"/>
                <a:cs typeface="Times New Roman" panose="02020603050405020304" pitchFamily="18" charset="0"/>
              </a:rPr>
              <a:t>06 décembre 1989, elle abandonna le socialisme comme orientation idéologique de l’État et convoqua une Conférence nationale. De plus, les condamnés politiques furent amnistiés et pouvaient rentrer pour participer à ces « États généraux » annoncés pour le mois de </a:t>
            </a:r>
            <a:r>
              <a:rPr lang="fr-FR"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rPr>
              <a:t>février 1990.</a:t>
            </a:r>
            <a:endParaRPr lang="fr-FR" sz="2000" dirty="0">
              <a:latin typeface="Candara" panose="020E0502030303020204" pitchFamily="34" charset="0"/>
              <a:ea typeface="Calibri" panose="020F0502020204030204" pitchFamily="34" charset="0"/>
              <a:cs typeface="Times New Roman" panose="02020603050405020304" pitchFamily="18" charset="0"/>
            </a:endParaRPr>
          </a:p>
          <a:p>
            <a:pPr marL="0" indent="0">
              <a:buNone/>
            </a:pPr>
            <a:endParaRPr lang="fr-FR" dirty="0"/>
          </a:p>
        </p:txBody>
      </p:sp>
    </p:spTree>
    <p:extLst>
      <p:ext uri="{BB962C8B-B14F-4D97-AF65-F5344CB8AC3E}">
        <p14:creationId xmlns:p14="http://schemas.microsoft.com/office/powerpoint/2010/main" val="24602118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38200" y="1177636"/>
            <a:ext cx="10515600" cy="4999327"/>
          </a:xfrm>
        </p:spPr>
        <p:txBody>
          <a:bodyPr/>
          <a:lstStyle/>
          <a:p>
            <a:pPr algn="just">
              <a:lnSpc>
                <a:spcPct val="107000"/>
              </a:lnSpc>
              <a:spcAft>
                <a:spcPts val="0"/>
              </a:spcAft>
              <a:buFont typeface="Wingdings" panose="05000000000000000000" pitchFamily="2" charset="2"/>
              <a:buChar char="v"/>
            </a:pPr>
            <a:r>
              <a:rPr lang="fr-FR" b="1" dirty="0">
                <a:solidFill>
                  <a:srgbClr val="484848"/>
                </a:solidFill>
                <a:latin typeface="Candara" panose="020E0502030303020204" pitchFamily="34" charset="0"/>
                <a:ea typeface="Times New Roman" panose="02020603050405020304" pitchFamily="18" charset="0"/>
                <a:cs typeface="Times New Roman" panose="02020603050405020304" pitchFamily="18" charset="0"/>
              </a:rPr>
              <a:t>Le temps du Renouveau démocratique</a:t>
            </a:r>
            <a:r>
              <a:rPr lang="fr-FR" dirty="0">
                <a:solidFill>
                  <a:srgbClr val="484848"/>
                </a:solidFill>
                <a:latin typeface="Candara" panose="020E0502030303020204" pitchFamily="34" charset="0"/>
                <a:ea typeface="Times New Roman" panose="02020603050405020304" pitchFamily="18" charset="0"/>
                <a:cs typeface="Times New Roman" panose="02020603050405020304" pitchFamily="18" charset="0"/>
              </a:rPr>
              <a:t>, consacré par cette grand-messe des forces vives de la Nation, est toujours en cours. Du 19 au 28 février 1990, la Conférence nationale </a:t>
            </a:r>
            <a:r>
              <a:rPr lang="fr-FR"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rPr>
              <a:t>réunit </a:t>
            </a:r>
            <a:r>
              <a:rPr lang="fr-FR" dirty="0">
                <a:solidFill>
                  <a:srgbClr val="484848"/>
                </a:solidFill>
                <a:latin typeface="Candara" panose="020E0502030303020204" pitchFamily="34" charset="0"/>
                <a:ea typeface="Times New Roman" panose="02020603050405020304" pitchFamily="18" charset="0"/>
                <a:cs typeface="Times New Roman" panose="02020603050405020304" pitchFamily="18" charset="0"/>
              </a:rPr>
              <a:t>plus d’un demi millier de délégués des différentes composantes du pays à l’hôtel PLM </a:t>
            </a:r>
            <a:r>
              <a:rPr lang="fr-FR" dirty="0" err="1">
                <a:solidFill>
                  <a:srgbClr val="484848"/>
                </a:solidFill>
                <a:latin typeface="Candara" panose="020E0502030303020204" pitchFamily="34" charset="0"/>
                <a:ea typeface="Times New Roman" panose="02020603050405020304" pitchFamily="18" charset="0"/>
                <a:cs typeface="Times New Roman" panose="02020603050405020304" pitchFamily="18" charset="0"/>
              </a:rPr>
              <a:t>Alédjo</a:t>
            </a:r>
            <a:r>
              <a:rPr lang="fr-FR" dirty="0">
                <a:solidFill>
                  <a:srgbClr val="484848"/>
                </a:solidFill>
                <a:latin typeface="Candara" panose="020E0502030303020204" pitchFamily="34" charset="0"/>
                <a:ea typeface="Times New Roman" panose="02020603050405020304" pitchFamily="18" charset="0"/>
                <a:cs typeface="Times New Roman" panose="02020603050405020304" pitchFamily="18" charset="0"/>
              </a:rPr>
              <a:t> sous la présidence de Monseigneur Isidore de </a:t>
            </a:r>
            <a:r>
              <a:rPr lang="fr-FR" dirty="0" err="1"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rPr>
              <a:t>Souza</a:t>
            </a:r>
            <a:r>
              <a:rPr lang="fr-FR"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rPr>
              <a:t>.</a:t>
            </a:r>
            <a:endParaRPr lang="fr-FR" sz="2000" dirty="0" smtClean="0">
              <a:latin typeface="Candara" panose="020E0502030303020204" pitchFamily="34" charset="0"/>
              <a:ea typeface="Times New Roman" panose="02020603050405020304" pitchFamily="18" charset="0"/>
              <a:cs typeface="Times New Roman" panose="02020603050405020304" pitchFamily="18" charset="0"/>
            </a:endParaRPr>
          </a:p>
          <a:p>
            <a:pPr marL="0" indent="0" algn="just">
              <a:lnSpc>
                <a:spcPct val="107000"/>
              </a:lnSpc>
              <a:spcAft>
                <a:spcPts val="0"/>
              </a:spcAft>
              <a:buNone/>
            </a:pPr>
            <a:endParaRPr lang="fr-FR"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endParaRPr>
          </a:p>
          <a:p>
            <a:pPr marL="0" indent="0" algn="just">
              <a:lnSpc>
                <a:spcPct val="107000"/>
              </a:lnSpc>
              <a:spcAft>
                <a:spcPts val="0"/>
              </a:spcAft>
              <a:buNone/>
            </a:pPr>
            <a:r>
              <a:rPr lang="fr-FR"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rPr>
              <a:t>Deux </a:t>
            </a:r>
            <a:r>
              <a:rPr lang="fr-FR" dirty="0">
                <a:solidFill>
                  <a:srgbClr val="484848"/>
                </a:solidFill>
                <a:latin typeface="Candara" panose="020E0502030303020204" pitchFamily="34" charset="0"/>
                <a:ea typeface="Times New Roman" panose="02020603050405020304" pitchFamily="18" charset="0"/>
                <a:cs typeface="Times New Roman" panose="02020603050405020304" pitchFamily="18" charset="0"/>
              </a:rPr>
              <a:t>principales décisions en sont </a:t>
            </a:r>
            <a:r>
              <a:rPr lang="fr-FR"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rPr>
              <a:t>issues:</a:t>
            </a:r>
          </a:p>
          <a:p>
            <a:pPr algn="just">
              <a:lnSpc>
                <a:spcPct val="107000"/>
              </a:lnSpc>
              <a:spcAft>
                <a:spcPts val="0"/>
              </a:spcAft>
              <a:buFontTx/>
              <a:buChar char="-"/>
            </a:pPr>
            <a:r>
              <a:rPr lang="fr-FR"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rPr>
              <a:t>l’instauration du </a:t>
            </a:r>
            <a:r>
              <a:rPr lang="fr-FR" dirty="0">
                <a:solidFill>
                  <a:srgbClr val="484848"/>
                </a:solidFill>
                <a:latin typeface="Candara" panose="020E0502030303020204" pitchFamily="34" charset="0"/>
                <a:ea typeface="Times New Roman" panose="02020603050405020304" pitchFamily="18" charset="0"/>
                <a:cs typeface="Times New Roman" panose="02020603050405020304" pitchFamily="18" charset="0"/>
              </a:rPr>
              <a:t>libéralisme économique et </a:t>
            </a:r>
            <a:r>
              <a:rPr lang="fr-FR"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rPr>
              <a:t>politique;</a:t>
            </a:r>
          </a:p>
          <a:p>
            <a:pPr algn="just">
              <a:lnSpc>
                <a:spcPct val="107000"/>
              </a:lnSpc>
              <a:spcAft>
                <a:spcPts val="0"/>
              </a:spcAft>
              <a:buFontTx/>
              <a:buChar char="-"/>
            </a:pPr>
            <a:r>
              <a:rPr lang="fr-FR"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rPr>
              <a:t>la </a:t>
            </a:r>
            <a:r>
              <a:rPr lang="fr-FR" dirty="0">
                <a:solidFill>
                  <a:srgbClr val="484848"/>
                </a:solidFill>
                <a:latin typeface="Candara" panose="020E0502030303020204" pitchFamily="34" charset="0"/>
                <a:ea typeface="Times New Roman" panose="02020603050405020304" pitchFamily="18" charset="0"/>
                <a:cs typeface="Times New Roman" panose="02020603050405020304" pitchFamily="18" charset="0"/>
              </a:rPr>
              <a:t>démocratie et l’État de droit. </a:t>
            </a:r>
            <a:endParaRPr lang="fr-FR" dirty="0"/>
          </a:p>
        </p:txBody>
      </p:sp>
      <p:pic>
        <p:nvPicPr>
          <p:cNvPr id="4" name="Image 3"/>
          <p:cNvPicPr>
            <a:picLocks noChangeAspect="1"/>
          </p:cNvPicPr>
          <p:nvPr/>
        </p:nvPicPr>
        <p:blipFill>
          <a:blip r:embed="rId2"/>
          <a:stretch>
            <a:fillRect/>
          </a:stretch>
        </p:blipFill>
        <p:spPr>
          <a:xfrm>
            <a:off x="9303991" y="4222992"/>
            <a:ext cx="1876639" cy="1884696"/>
          </a:xfrm>
          <a:prstGeom prst="rect">
            <a:avLst/>
          </a:prstGeom>
        </p:spPr>
      </p:pic>
    </p:spTree>
    <p:extLst>
      <p:ext uri="{BB962C8B-B14F-4D97-AF65-F5344CB8AC3E}">
        <p14:creationId xmlns:p14="http://schemas.microsoft.com/office/powerpoint/2010/main" val="24263283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38200" y="568036"/>
            <a:ext cx="10515600" cy="5608927"/>
          </a:xfrm>
        </p:spPr>
        <p:txBody>
          <a:bodyPr>
            <a:normAutofit/>
          </a:bodyPr>
          <a:lstStyle/>
          <a:p>
            <a:pPr marL="0" indent="0" algn="just">
              <a:lnSpc>
                <a:spcPct val="107000"/>
              </a:lnSpc>
              <a:spcAft>
                <a:spcPts val="0"/>
              </a:spcAft>
              <a:buNone/>
            </a:pPr>
            <a:r>
              <a:rPr lang="fr-FR" dirty="0">
                <a:solidFill>
                  <a:srgbClr val="484848"/>
                </a:solidFill>
                <a:latin typeface="Candara" panose="020E0502030303020204" pitchFamily="34" charset="0"/>
                <a:ea typeface="Times New Roman" panose="02020603050405020304" pitchFamily="18" charset="0"/>
                <a:cs typeface="Times New Roman" panose="02020603050405020304" pitchFamily="18" charset="0"/>
              </a:rPr>
              <a:t>Le 11 décembre 1990, une nouvelle loi fondamentale, celle de la Ve République, fut promulguée après son adoption par voie référendaire. Elle reflète bien les décisions de la Conférence nationale. Elle a pour trame la démocratie et l’État de droit. Elle opte pour un régime républicain présidentiel avec séparation des trois pouvoirs : l’exécutif, le législatif, et le judiciaire.</a:t>
            </a:r>
            <a:endParaRPr lang="fr-FR" sz="2000" dirty="0">
              <a:latin typeface="Candara" panose="020E0502030303020204" pitchFamily="34" charset="0"/>
              <a:ea typeface="Calibri" panose="020F0502020204030204" pitchFamily="34" charset="0"/>
              <a:cs typeface="Times New Roman" panose="02020603050405020304" pitchFamily="18" charset="0"/>
            </a:endParaRPr>
          </a:p>
          <a:p>
            <a:pPr marL="0" indent="0" algn="just">
              <a:lnSpc>
                <a:spcPct val="107000"/>
              </a:lnSpc>
              <a:spcAft>
                <a:spcPts val="0"/>
              </a:spcAft>
              <a:buNone/>
            </a:pPr>
            <a:r>
              <a:rPr lang="fr-FR"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rPr>
              <a:t>Trois mois plus </a:t>
            </a:r>
            <a:r>
              <a:rPr lang="fr-FR" dirty="0">
                <a:solidFill>
                  <a:srgbClr val="484848"/>
                </a:solidFill>
                <a:latin typeface="Candara" panose="020E0502030303020204" pitchFamily="34" charset="0"/>
                <a:ea typeface="Times New Roman" panose="02020603050405020304" pitchFamily="18" charset="0"/>
                <a:cs typeface="Times New Roman" panose="02020603050405020304" pitchFamily="18" charset="0"/>
              </a:rPr>
              <a:t>tard, les élections législatives et présidentielles sanctionnent la fin de la période de transition. La nouvelle Assemblée nationale, monocamérale, est élue pour quatre ans. Elle est présidée par Maître Adrien </a:t>
            </a:r>
            <a:r>
              <a:rPr lang="fr-FR" dirty="0" err="1">
                <a:solidFill>
                  <a:srgbClr val="484848"/>
                </a:solidFill>
                <a:latin typeface="Candara" panose="020E0502030303020204" pitchFamily="34" charset="0"/>
                <a:ea typeface="Times New Roman" panose="02020603050405020304" pitchFamily="18" charset="0"/>
                <a:cs typeface="Times New Roman" panose="02020603050405020304" pitchFamily="18" charset="0"/>
              </a:rPr>
              <a:t>Houngbédji</a:t>
            </a:r>
            <a:r>
              <a:rPr lang="fr-FR" dirty="0">
                <a:solidFill>
                  <a:srgbClr val="484848"/>
                </a:solidFill>
                <a:latin typeface="Candara" panose="020E0502030303020204" pitchFamily="34" charset="0"/>
                <a:ea typeface="Times New Roman" panose="02020603050405020304" pitchFamily="18" charset="0"/>
                <a:cs typeface="Times New Roman" panose="02020603050405020304" pitchFamily="18" charset="0"/>
              </a:rPr>
              <a:t>, avocat et ancien exilé politique.</a:t>
            </a:r>
            <a:endParaRPr lang="fr-FR" sz="2000" dirty="0">
              <a:latin typeface="Candara" panose="020E0502030303020204" pitchFamily="34" charset="0"/>
              <a:ea typeface="Calibri" panose="020F0502020204030204" pitchFamily="34" charset="0"/>
              <a:cs typeface="Times New Roman" panose="02020603050405020304" pitchFamily="18" charset="0"/>
            </a:endParaRPr>
          </a:p>
          <a:p>
            <a:pPr marL="0" indent="0" algn="just">
              <a:lnSpc>
                <a:spcPct val="107000"/>
              </a:lnSpc>
              <a:spcAft>
                <a:spcPts val="0"/>
              </a:spcAft>
              <a:buNone/>
            </a:pPr>
            <a:endParaRPr lang="fr-FR" dirty="0"/>
          </a:p>
        </p:txBody>
      </p:sp>
    </p:spTree>
    <p:extLst>
      <p:ext uri="{BB962C8B-B14F-4D97-AF65-F5344CB8AC3E}">
        <p14:creationId xmlns:p14="http://schemas.microsoft.com/office/powerpoint/2010/main" val="2262352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011382" y="1052945"/>
            <a:ext cx="9518073" cy="5430982"/>
          </a:xfrm>
        </p:spPr>
        <p:txBody>
          <a:bodyPr>
            <a:normAutofit/>
          </a:bodyPr>
          <a:lstStyle/>
          <a:p>
            <a:pPr marL="0" indent="0" algn="just">
              <a:lnSpc>
                <a:spcPct val="107000"/>
              </a:lnSpc>
              <a:spcAft>
                <a:spcPts val="0"/>
              </a:spcAft>
              <a:buNone/>
            </a:pPr>
            <a:r>
              <a:rPr lang="fr-FR"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rPr>
              <a:t>La République du Bénin est désormais </a:t>
            </a:r>
            <a:r>
              <a:rPr lang="fr-FR" dirty="0">
                <a:solidFill>
                  <a:srgbClr val="484848"/>
                </a:solidFill>
                <a:latin typeface="Candara" panose="020E0502030303020204" pitchFamily="34" charset="0"/>
                <a:ea typeface="Times New Roman" panose="02020603050405020304" pitchFamily="18" charset="0"/>
                <a:cs typeface="Times New Roman" panose="02020603050405020304" pitchFamily="18" charset="0"/>
              </a:rPr>
              <a:t>connu pour « l’exemplarité » de son processus démocratique entamé en février 1990, suite à la Conférence nationale des forces vives. </a:t>
            </a:r>
            <a:endParaRPr lang="fr-FR"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endParaRPr>
          </a:p>
          <a:p>
            <a:pPr marL="0" indent="0" algn="just">
              <a:lnSpc>
                <a:spcPct val="107000"/>
              </a:lnSpc>
              <a:spcAft>
                <a:spcPts val="0"/>
              </a:spcAft>
              <a:buNone/>
            </a:pPr>
            <a:r>
              <a:rPr lang="fr-FR"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rPr>
              <a:t>Depuis </a:t>
            </a:r>
            <a:r>
              <a:rPr lang="fr-FR" dirty="0">
                <a:solidFill>
                  <a:srgbClr val="484848"/>
                </a:solidFill>
                <a:latin typeface="Candara" panose="020E0502030303020204" pitchFamily="34" charset="0"/>
                <a:ea typeface="Times New Roman" panose="02020603050405020304" pitchFamily="18" charset="0"/>
                <a:cs typeface="Times New Roman" panose="02020603050405020304" pitchFamily="18" charset="0"/>
              </a:rPr>
              <a:t>lors, plusieurs élections présidentielles, législatives et locales ont sanctionné la dévolution du pouvoir politique. En </a:t>
            </a:r>
            <a:r>
              <a:rPr lang="fr-FR"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rPr>
              <a:t>vingt </a:t>
            </a:r>
            <a:r>
              <a:rPr lang="fr-FR" dirty="0">
                <a:solidFill>
                  <a:srgbClr val="484848"/>
                </a:solidFill>
                <a:latin typeface="Candara" panose="020E0502030303020204" pitchFamily="34" charset="0"/>
                <a:ea typeface="Times New Roman" panose="02020603050405020304" pitchFamily="18" charset="0"/>
                <a:cs typeface="Times New Roman" panose="02020603050405020304" pitchFamily="18" charset="0"/>
              </a:rPr>
              <a:t>ans, le libéralisme politique a généré trois alternances au faîte de l’État.</a:t>
            </a:r>
            <a:endParaRPr lang="fr-FR" sz="2000" dirty="0">
              <a:latin typeface="Candara" panose="020E0502030303020204" pitchFamily="34" charset="0"/>
              <a:ea typeface="Calibri" panose="020F0502020204030204" pitchFamily="34" charset="0"/>
              <a:cs typeface="Times New Roman" panose="02020603050405020304" pitchFamily="18" charset="0"/>
            </a:endParaRPr>
          </a:p>
          <a:p>
            <a:pPr marL="0" indent="0">
              <a:buNone/>
            </a:pPr>
            <a:endParaRPr lang="fr-FR" dirty="0"/>
          </a:p>
        </p:txBody>
      </p:sp>
    </p:spTree>
    <p:extLst>
      <p:ext uri="{BB962C8B-B14F-4D97-AF65-F5344CB8AC3E}">
        <p14:creationId xmlns:p14="http://schemas.microsoft.com/office/powerpoint/2010/main" val="40110913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algn="ctr"/>
            <a:r>
              <a:rPr lang="fr-FR" sz="4000" b="1" dirty="0" smtClean="0">
                <a:latin typeface="Candara" panose="020E0502030303020204" pitchFamily="34" charset="0"/>
              </a:rPr>
              <a:t>Élections présidentielles de 1991 et de 2001</a:t>
            </a:r>
            <a:endParaRPr lang="fr-FR" sz="4000" b="1" dirty="0">
              <a:latin typeface="Candara" panose="020E0502030303020204" pitchFamily="34" charset="0"/>
            </a:endParaRPr>
          </a:p>
        </p:txBody>
      </p:sp>
      <p:pic>
        <p:nvPicPr>
          <p:cNvPr id="5" name="Espace réservé du contenu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838200" y="2008909"/>
            <a:ext cx="5181600" cy="3365920"/>
          </a:xfrm>
        </p:spPr>
      </p:pic>
      <p:pic>
        <p:nvPicPr>
          <p:cNvPr id="6" name="Espace réservé du contenu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172200" y="2008910"/>
            <a:ext cx="5181600" cy="3374144"/>
          </a:xfrm>
        </p:spPr>
      </p:pic>
    </p:spTree>
    <p:extLst>
      <p:ext uri="{BB962C8B-B14F-4D97-AF65-F5344CB8AC3E}">
        <p14:creationId xmlns:p14="http://schemas.microsoft.com/office/powerpoint/2010/main" val="26349848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algn="ctr"/>
            <a:r>
              <a:rPr lang="fr-FR" sz="4000" b="1" dirty="0" smtClean="0">
                <a:latin typeface="Candara" panose="020E0502030303020204" pitchFamily="34" charset="0"/>
              </a:rPr>
              <a:t>Élections présidentielles de 2006 et de 2011</a:t>
            </a:r>
            <a:endParaRPr lang="fr-FR" sz="4000" b="1" dirty="0">
              <a:latin typeface="Candara" panose="020E0502030303020204" pitchFamily="34" charset="0"/>
            </a:endParaRPr>
          </a:p>
        </p:txBody>
      </p:sp>
      <p:pic>
        <p:nvPicPr>
          <p:cNvPr id="4" name="Espace réservé du contenu 3"/>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84909" y="2369128"/>
            <a:ext cx="5534891" cy="2947618"/>
          </a:xfrm>
        </p:spPr>
      </p:pic>
      <p:pic>
        <p:nvPicPr>
          <p:cNvPr id="8" name="Espace réservé du contenu 7"/>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172200" y="2244437"/>
            <a:ext cx="5618018" cy="3072310"/>
          </a:xfrm>
        </p:spPr>
      </p:pic>
    </p:spTree>
    <p:extLst>
      <p:ext uri="{BB962C8B-B14F-4D97-AF65-F5344CB8AC3E}">
        <p14:creationId xmlns:p14="http://schemas.microsoft.com/office/powerpoint/2010/main" val="223004688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algn="ctr"/>
            <a:r>
              <a:rPr lang="fr-FR" sz="4000" b="1" dirty="0" smtClean="0">
                <a:latin typeface="Candara" panose="020E0502030303020204" pitchFamily="34" charset="0"/>
              </a:rPr>
              <a:t>Élections présidentielles de 2016 et de 2021</a:t>
            </a:r>
            <a:endParaRPr lang="fr-FR" sz="4000" b="1" dirty="0">
              <a:latin typeface="Candara" panose="020E0502030303020204" pitchFamily="34" charset="0"/>
            </a:endParaRPr>
          </a:p>
        </p:txBody>
      </p:sp>
      <p:pic>
        <p:nvPicPr>
          <p:cNvPr id="5" name="Espace réservé du contenu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410691" y="1856509"/>
            <a:ext cx="7315200" cy="4184073"/>
          </a:xfrm>
        </p:spPr>
      </p:pic>
    </p:spTree>
    <p:extLst>
      <p:ext uri="{BB962C8B-B14F-4D97-AF65-F5344CB8AC3E}">
        <p14:creationId xmlns:p14="http://schemas.microsoft.com/office/powerpoint/2010/main" val="126965196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9122" y="490539"/>
            <a:ext cx="11096913" cy="1102734"/>
          </a:xfrm>
        </p:spPr>
        <p:txBody>
          <a:bodyPr/>
          <a:lstStyle/>
          <a:p>
            <a:pPr algn="ctr"/>
            <a:r>
              <a:rPr lang="fr-FR" b="1" dirty="0" smtClean="0">
                <a:latin typeface="Candara" panose="020E0502030303020204" pitchFamily="34" charset="0"/>
              </a:rPr>
              <a:t>Le Bénin d’aujourd’hui !</a:t>
            </a:r>
            <a:endParaRPr lang="fr-FR" b="1" dirty="0">
              <a:latin typeface="Candara" panose="020E0502030303020204" pitchFamily="34" charset="0"/>
            </a:endParaRPr>
          </a:p>
        </p:txBody>
      </p:sp>
      <p:pic>
        <p:nvPicPr>
          <p:cNvPr id="3" name="Imag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7308" y="1593273"/>
            <a:ext cx="9240540" cy="4867954"/>
          </a:xfrm>
          <a:prstGeom prst="rect">
            <a:avLst/>
          </a:prstGeom>
        </p:spPr>
      </p:pic>
    </p:spTree>
    <p:extLst>
      <p:ext uri="{BB962C8B-B14F-4D97-AF65-F5344CB8AC3E}">
        <p14:creationId xmlns:p14="http://schemas.microsoft.com/office/powerpoint/2010/main" val="17967543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78873" y="457200"/>
            <a:ext cx="5403271" cy="692727"/>
          </a:xfrm>
        </p:spPr>
        <p:txBody>
          <a:bodyPr>
            <a:normAutofit/>
          </a:bodyPr>
          <a:lstStyle/>
          <a:p>
            <a:r>
              <a:rPr lang="fr-FR" sz="2800" b="1" dirty="0" smtClean="0">
                <a:latin typeface="Candara" panose="020E0502030303020204" pitchFamily="34" charset="0"/>
              </a:rPr>
              <a:t>Situation géographique du Bénin</a:t>
            </a:r>
            <a:endParaRPr lang="fr-FR" sz="2800" b="1" dirty="0">
              <a:latin typeface="Candara" panose="020E0502030303020204" pitchFamily="34" charset="0"/>
            </a:endParaRPr>
          </a:p>
        </p:txBody>
      </p:sp>
      <p:sp>
        <p:nvSpPr>
          <p:cNvPr id="4" name="Espace réservé du texte 3"/>
          <p:cNvSpPr>
            <a:spLocks noGrp="1"/>
          </p:cNvSpPr>
          <p:nvPr>
            <p:ph type="body" sz="half" idx="2"/>
          </p:nvPr>
        </p:nvSpPr>
        <p:spPr>
          <a:xfrm>
            <a:off x="678874" y="1427017"/>
            <a:ext cx="5167746" cy="5056909"/>
          </a:xfrm>
        </p:spPr>
        <p:txBody>
          <a:bodyPr>
            <a:normAutofit lnSpcReduction="10000"/>
          </a:bodyPr>
          <a:lstStyle/>
          <a:p>
            <a:r>
              <a:rPr lang="fr-FR" sz="2400" dirty="0" smtClean="0">
                <a:latin typeface="Candara" panose="020E0502030303020204" pitchFamily="34" charset="0"/>
              </a:rPr>
              <a:t>La </a:t>
            </a:r>
            <a:r>
              <a:rPr lang="fr-FR" sz="2400" b="1" dirty="0" smtClean="0">
                <a:latin typeface="Candara" panose="020E0502030303020204" pitchFamily="34" charset="0"/>
              </a:rPr>
              <a:t>République du </a:t>
            </a:r>
            <a:r>
              <a:rPr lang="fr-FR" sz="2400" b="1" dirty="0">
                <a:latin typeface="Candara" panose="020E0502030303020204" pitchFamily="34" charset="0"/>
              </a:rPr>
              <a:t>Bénin </a:t>
            </a:r>
            <a:r>
              <a:rPr lang="fr-FR" sz="2400" dirty="0">
                <a:latin typeface="Candara" panose="020E0502030303020204" pitchFamily="34" charset="0"/>
              </a:rPr>
              <a:t>est situé en </a:t>
            </a:r>
            <a:r>
              <a:rPr lang="fr-FR" sz="2400" b="1" dirty="0">
                <a:latin typeface="Candara" panose="020E0502030303020204" pitchFamily="34" charset="0"/>
              </a:rPr>
              <a:t>Afrique de l’Ouest </a:t>
            </a:r>
            <a:r>
              <a:rPr lang="fr-FR" sz="2400" dirty="0">
                <a:latin typeface="Candara" panose="020E0502030303020204" pitchFamily="34" charset="0"/>
              </a:rPr>
              <a:t>dans la zone </a:t>
            </a:r>
            <a:r>
              <a:rPr lang="fr-FR" sz="2400" dirty="0" smtClean="0">
                <a:latin typeface="Candara" panose="020E0502030303020204" pitchFamily="34" charset="0"/>
              </a:rPr>
              <a:t>intertropicale </a:t>
            </a:r>
            <a:r>
              <a:rPr lang="fr-FR" sz="2400" dirty="0">
                <a:latin typeface="Candara" panose="020E0502030303020204" pitchFamily="34" charset="0"/>
              </a:rPr>
              <a:t>entre l’équateur et le tropique du </a:t>
            </a:r>
            <a:r>
              <a:rPr lang="fr-FR" sz="2400" dirty="0" smtClean="0">
                <a:latin typeface="Candara" panose="020E0502030303020204" pitchFamily="34" charset="0"/>
              </a:rPr>
              <a:t>Cancer.</a:t>
            </a:r>
            <a:endParaRPr lang="fr-FR" sz="2400" dirty="0">
              <a:latin typeface="Candara" panose="020E0502030303020204" pitchFamily="34" charset="0"/>
            </a:endParaRPr>
          </a:p>
          <a:p>
            <a:r>
              <a:rPr lang="fr-FR" sz="2400" b="1" dirty="0">
                <a:latin typeface="Candara" panose="020E0502030303020204" pitchFamily="34" charset="0"/>
              </a:rPr>
              <a:t>Il est limité :</a:t>
            </a:r>
          </a:p>
          <a:p>
            <a:pPr lvl="0"/>
            <a:r>
              <a:rPr lang="fr-FR" sz="2400" b="1" dirty="0" smtClean="0">
                <a:latin typeface="Candara" panose="020E0502030303020204" pitchFamily="34" charset="0"/>
              </a:rPr>
              <a:t>- au </a:t>
            </a:r>
            <a:r>
              <a:rPr lang="fr-FR" sz="2400" b="1" dirty="0">
                <a:latin typeface="Candara" panose="020E0502030303020204" pitchFamily="34" charset="0"/>
              </a:rPr>
              <a:t>nord par la République du Niger </a:t>
            </a:r>
            <a:r>
              <a:rPr lang="fr-FR" sz="2400" dirty="0">
                <a:latin typeface="Candara" panose="020E0502030303020204" pitchFamily="34" charset="0"/>
              </a:rPr>
              <a:t>sur 277 km avec 120 km délimités par le fleuve Niger ;</a:t>
            </a:r>
          </a:p>
          <a:p>
            <a:pPr lvl="0"/>
            <a:r>
              <a:rPr lang="fr-FR" sz="2400" b="1" dirty="0" smtClean="0">
                <a:latin typeface="Candara" panose="020E0502030303020204" pitchFamily="34" charset="0"/>
              </a:rPr>
              <a:t>-</a:t>
            </a:r>
            <a:r>
              <a:rPr lang="fr-FR" sz="2400" dirty="0" smtClean="0">
                <a:latin typeface="Candara" panose="020E0502030303020204" pitchFamily="34" charset="0"/>
              </a:rPr>
              <a:t> </a:t>
            </a:r>
            <a:r>
              <a:rPr lang="fr-FR" sz="2400" b="1" dirty="0" smtClean="0">
                <a:latin typeface="Candara" panose="020E0502030303020204" pitchFamily="34" charset="0"/>
              </a:rPr>
              <a:t>au </a:t>
            </a:r>
            <a:r>
              <a:rPr lang="fr-FR" sz="2400" b="1" dirty="0">
                <a:latin typeface="Candara" panose="020E0502030303020204" pitchFamily="34" charset="0"/>
              </a:rPr>
              <a:t>nord-ouest par le Burkina Faso </a:t>
            </a:r>
            <a:r>
              <a:rPr lang="fr-FR" sz="2400" dirty="0">
                <a:latin typeface="Candara" panose="020E0502030303020204" pitchFamily="34" charset="0"/>
              </a:rPr>
              <a:t>(sur 386 km) ;</a:t>
            </a:r>
          </a:p>
          <a:p>
            <a:pPr lvl="0"/>
            <a:r>
              <a:rPr lang="fr-FR" sz="2400" b="1" dirty="0" smtClean="0">
                <a:latin typeface="Candara" panose="020E0502030303020204" pitchFamily="34" charset="0"/>
              </a:rPr>
              <a:t>-</a:t>
            </a:r>
            <a:r>
              <a:rPr lang="fr-FR" sz="2400" dirty="0" smtClean="0">
                <a:latin typeface="Candara" panose="020E0502030303020204" pitchFamily="34" charset="0"/>
              </a:rPr>
              <a:t> </a:t>
            </a:r>
            <a:r>
              <a:rPr lang="fr-FR" sz="2400" b="1" dirty="0" smtClean="0">
                <a:latin typeface="Candara" panose="020E0502030303020204" pitchFamily="34" charset="0"/>
              </a:rPr>
              <a:t>à </a:t>
            </a:r>
            <a:r>
              <a:rPr lang="fr-FR" sz="2400" b="1" dirty="0">
                <a:latin typeface="Candara" panose="020E0502030303020204" pitchFamily="34" charset="0"/>
              </a:rPr>
              <a:t>l’ouest par le Togo </a:t>
            </a:r>
            <a:r>
              <a:rPr lang="fr-FR" sz="2400" dirty="0">
                <a:latin typeface="Candara" panose="020E0502030303020204" pitchFamily="34" charset="0"/>
              </a:rPr>
              <a:t>(sur 651 km),</a:t>
            </a:r>
          </a:p>
          <a:p>
            <a:pPr lvl="0"/>
            <a:r>
              <a:rPr lang="fr-FR" sz="2400" b="1" dirty="0" smtClean="0">
                <a:latin typeface="Candara" panose="020E0502030303020204" pitchFamily="34" charset="0"/>
              </a:rPr>
              <a:t>-</a:t>
            </a:r>
            <a:r>
              <a:rPr lang="fr-FR" sz="2400" dirty="0" smtClean="0">
                <a:latin typeface="Candara" panose="020E0502030303020204" pitchFamily="34" charset="0"/>
              </a:rPr>
              <a:t> </a:t>
            </a:r>
            <a:r>
              <a:rPr lang="fr-FR" sz="2400" b="1" dirty="0" smtClean="0">
                <a:latin typeface="Candara" panose="020E0502030303020204" pitchFamily="34" charset="0"/>
              </a:rPr>
              <a:t>à </a:t>
            </a:r>
            <a:r>
              <a:rPr lang="fr-FR" sz="2400" b="1" dirty="0">
                <a:latin typeface="Candara" panose="020E0502030303020204" pitchFamily="34" charset="0"/>
              </a:rPr>
              <a:t>l’est par le Nigeria </a:t>
            </a:r>
            <a:r>
              <a:rPr lang="fr-FR" sz="2400" dirty="0">
                <a:latin typeface="Candara" panose="020E0502030303020204" pitchFamily="34" charset="0"/>
              </a:rPr>
              <a:t>(sur 809 km) </a:t>
            </a:r>
            <a:r>
              <a:rPr lang="fr-FR" sz="2400" dirty="0" smtClean="0">
                <a:latin typeface="Candara" panose="020E0502030303020204" pitchFamily="34" charset="0"/>
              </a:rPr>
              <a:t>et - </a:t>
            </a:r>
            <a:r>
              <a:rPr lang="fr-FR" sz="2400" b="1" dirty="0" smtClean="0">
                <a:latin typeface="Candara" panose="020E0502030303020204" pitchFamily="34" charset="0"/>
              </a:rPr>
              <a:t>- au </a:t>
            </a:r>
            <a:r>
              <a:rPr lang="fr-FR" sz="2400" b="1" dirty="0">
                <a:latin typeface="Candara" panose="020E0502030303020204" pitchFamily="34" charset="0"/>
              </a:rPr>
              <a:t>sud par l’océan Atlantique</a:t>
            </a:r>
            <a:r>
              <a:rPr lang="fr-FR" sz="2400" dirty="0">
                <a:latin typeface="Candara" panose="020E0502030303020204" pitchFamily="34" charset="0"/>
              </a:rPr>
              <a:t> (sur 121 km).</a:t>
            </a:r>
          </a:p>
          <a:p>
            <a:endParaRPr lang="fr-FR" dirty="0"/>
          </a:p>
        </p:txBody>
      </p:sp>
      <p:pic>
        <p:nvPicPr>
          <p:cNvPr id="5" name="Espace réservé du contenu 4">
            <a:extLst>
              <a:ext uri="{FF2B5EF4-FFF2-40B4-BE49-F238E27FC236}">
                <a16:creationId xmlns:a16="http://schemas.microsoft.com/office/drawing/2014/main" id="{394C390F-E913-440D-9B8A-FA9E14F35D92}"/>
              </a:ext>
            </a:extLst>
          </p:cNvPr>
          <p:cNvPicPr>
            <a:picLocks noGrp="1" noChangeAspect="1"/>
          </p:cNvPicPr>
          <p:nvPr>
            <p:ph idx="1"/>
          </p:nvPr>
        </p:nvPicPr>
        <p:blipFill>
          <a:blip r:embed="rId2">
            <a:extLst>
              <a:ext uri="{837473B0-CC2E-450A-ABE3-18F120FF3D39}">
                <a1611:picAttrSrcUrl xmlns:a1611="http://schemas.microsoft.com/office/drawing/2016/11/main" xmlns="" r:id="rId3"/>
              </a:ext>
            </a:extLst>
          </a:blip>
          <a:stretch>
            <a:fillRect/>
          </a:stretch>
        </p:blipFill>
        <p:spPr>
          <a:xfrm>
            <a:off x="5846620" y="360219"/>
            <a:ext cx="5971309" cy="6123708"/>
          </a:xfrm>
          <a:prstGeom prst="rect">
            <a:avLst/>
          </a:prstGeom>
        </p:spPr>
      </p:pic>
      <p:pic>
        <p:nvPicPr>
          <p:cNvPr id="6" name="Image 5">
            <a:extLst>
              <a:ext uri="{FF2B5EF4-FFF2-40B4-BE49-F238E27FC236}">
                <a16:creationId xmlns:a16="http://schemas.microsoft.com/office/drawing/2014/main" id="{EB0F8DE6-E42F-47AA-9887-C8E8E25935EB}"/>
              </a:ext>
            </a:extLst>
          </p:cNvPr>
          <p:cNvPicPr>
            <a:picLocks noChangeAspect="1"/>
          </p:cNvPicPr>
          <p:nvPr/>
        </p:nvPicPr>
        <p:blipFill>
          <a:blip r:embed="rId4"/>
          <a:stretch>
            <a:fillRect/>
          </a:stretch>
        </p:blipFill>
        <p:spPr>
          <a:xfrm>
            <a:off x="7451837" y="2438199"/>
            <a:ext cx="287970" cy="575939"/>
          </a:xfrm>
          <a:prstGeom prst="rect">
            <a:avLst/>
          </a:prstGeom>
        </p:spPr>
      </p:pic>
    </p:spTree>
    <p:extLst>
      <p:ext uri="{BB962C8B-B14F-4D97-AF65-F5344CB8AC3E}">
        <p14:creationId xmlns:p14="http://schemas.microsoft.com/office/powerpoint/2010/main" val="305343461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half" idx="2"/>
          </p:nvPr>
        </p:nvSpPr>
        <p:spPr>
          <a:xfrm>
            <a:off x="346364" y="96978"/>
            <a:ext cx="6436949" cy="6650181"/>
          </a:xfrm>
        </p:spPr>
        <p:txBody>
          <a:bodyPr>
            <a:normAutofit lnSpcReduction="10000"/>
          </a:bodyPr>
          <a:lstStyle/>
          <a:p>
            <a:endParaRPr lang="fr-FR" dirty="0" smtClean="0"/>
          </a:p>
          <a:p>
            <a:r>
              <a:rPr lang="fr-FR" sz="2000" dirty="0" smtClean="0">
                <a:latin typeface="Candara" panose="020E0502030303020204" pitchFamily="34" charset="0"/>
              </a:rPr>
              <a:t>Avec </a:t>
            </a:r>
            <a:r>
              <a:rPr lang="fr-FR" sz="2000" b="1" dirty="0" smtClean="0">
                <a:latin typeface="Candara" panose="020E0502030303020204" pitchFamily="34" charset="0"/>
              </a:rPr>
              <a:t>une population de </a:t>
            </a:r>
            <a:r>
              <a:rPr lang="fr-BE" sz="2000" b="1" dirty="0"/>
              <a:t>12 864 </a:t>
            </a:r>
            <a:r>
              <a:rPr lang="fr-BE" sz="2000" b="1" dirty="0" smtClean="0"/>
              <a:t>634 habitants</a:t>
            </a:r>
            <a:r>
              <a:rPr lang="fr-BE" sz="2000" dirty="0" smtClean="0"/>
              <a:t>, </a:t>
            </a:r>
            <a:r>
              <a:rPr lang="fr-FR" sz="2000" dirty="0" smtClean="0">
                <a:latin typeface="Candara" panose="020E0502030303020204" pitchFamily="34" charset="0"/>
              </a:rPr>
              <a:t>le Bénin s’étend sur </a:t>
            </a:r>
            <a:r>
              <a:rPr lang="fr-FR" sz="2000" b="1" dirty="0" smtClean="0">
                <a:latin typeface="Candara" panose="020E0502030303020204" pitchFamily="34" charset="0"/>
              </a:rPr>
              <a:t>une superficie de </a:t>
            </a:r>
            <a:r>
              <a:rPr lang="fr-BE" sz="2000" b="1" dirty="0" smtClean="0"/>
              <a:t>114 </a:t>
            </a:r>
            <a:r>
              <a:rPr lang="fr-BE" sz="2000" b="1" dirty="0"/>
              <a:t>763 </a:t>
            </a:r>
            <a:r>
              <a:rPr lang="fr-BE" sz="2000" b="1" dirty="0" smtClean="0"/>
              <a:t>km².</a:t>
            </a:r>
            <a:endParaRPr lang="fr-BE" sz="2000" b="1" dirty="0"/>
          </a:p>
          <a:p>
            <a:r>
              <a:rPr lang="fr-FR" sz="2000" dirty="0" smtClean="0">
                <a:latin typeface="Candara" panose="020E0502030303020204" pitchFamily="34" charset="0"/>
              </a:rPr>
              <a:t>Le </a:t>
            </a:r>
            <a:r>
              <a:rPr lang="fr-FR" sz="2000" dirty="0">
                <a:latin typeface="Candara" panose="020E0502030303020204" pitchFamily="34" charset="0"/>
              </a:rPr>
              <a:t>pays est assez </a:t>
            </a:r>
            <a:r>
              <a:rPr lang="fr-FR" sz="2000" dirty="0" smtClean="0">
                <a:latin typeface="Candara" panose="020E0502030303020204" pitchFamily="34" charset="0"/>
              </a:rPr>
              <a:t>plat, avec cinq </a:t>
            </a:r>
            <a:r>
              <a:rPr lang="fr-FR" sz="2000" dirty="0">
                <a:latin typeface="Candara" panose="020E0502030303020204" pitchFamily="34" charset="0"/>
              </a:rPr>
              <a:t>(05) régions naturelles :</a:t>
            </a:r>
          </a:p>
          <a:p>
            <a:pPr marL="285750" lvl="0" indent="-285750">
              <a:buFontTx/>
              <a:buChar char="-"/>
            </a:pPr>
            <a:r>
              <a:rPr lang="fr-FR" sz="2000" b="1" dirty="0" smtClean="0">
                <a:latin typeface="Candara" panose="020E0502030303020204" pitchFamily="34" charset="0"/>
              </a:rPr>
              <a:t>une </a:t>
            </a:r>
            <a:r>
              <a:rPr lang="fr-FR" sz="2000" b="1" dirty="0">
                <a:latin typeface="Candara" panose="020E0502030303020204" pitchFamily="34" charset="0"/>
              </a:rPr>
              <a:t>bande côtière</a:t>
            </a:r>
            <a:r>
              <a:rPr lang="fr-FR" sz="2000" dirty="0">
                <a:latin typeface="Candara" panose="020E0502030303020204" pitchFamily="34" charset="0"/>
              </a:rPr>
              <a:t>, basse et </a:t>
            </a:r>
            <a:r>
              <a:rPr lang="fr-FR" sz="2000" dirty="0" smtClean="0">
                <a:latin typeface="Candara" panose="020E0502030303020204" pitchFamily="34" charset="0"/>
              </a:rPr>
              <a:t>sablonneuse ;</a:t>
            </a:r>
          </a:p>
          <a:p>
            <a:pPr marL="285750" lvl="0" indent="-285750">
              <a:buFontTx/>
              <a:buChar char="-"/>
            </a:pPr>
            <a:r>
              <a:rPr lang="fr-FR" sz="2000" b="1" dirty="0">
                <a:latin typeface="Candara" panose="020E0502030303020204" pitchFamily="34" charset="0"/>
              </a:rPr>
              <a:t>u</a:t>
            </a:r>
            <a:r>
              <a:rPr lang="fr-FR" sz="2000" b="1" dirty="0" smtClean="0">
                <a:latin typeface="Candara" panose="020E0502030303020204" pitchFamily="34" charset="0"/>
              </a:rPr>
              <a:t>ne </a:t>
            </a:r>
            <a:r>
              <a:rPr lang="fr-FR" sz="2000" b="1" dirty="0">
                <a:latin typeface="Candara" panose="020E0502030303020204" pitchFamily="34" charset="0"/>
              </a:rPr>
              <a:t>plaine centrale</a:t>
            </a:r>
            <a:r>
              <a:rPr lang="fr-FR" sz="2000" dirty="0">
                <a:latin typeface="Candara" panose="020E0502030303020204" pitchFamily="34" charset="0"/>
              </a:rPr>
              <a:t>, vallonnée et monotone, qui s’élève progressivement de 200 à 400 m du sud vers le </a:t>
            </a:r>
            <a:r>
              <a:rPr lang="fr-FR" sz="2000" dirty="0" smtClean="0">
                <a:latin typeface="Candara" panose="020E0502030303020204" pitchFamily="34" charset="0"/>
              </a:rPr>
              <a:t>nord ;</a:t>
            </a:r>
            <a:endParaRPr lang="fr-FR" sz="2000" dirty="0">
              <a:latin typeface="Candara" panose="020E0502030303020204" pitchFamily="34" charset="0"/>
            </a:endParaRPr>
          </a:p>
          <a:p>
            <a:pPr marL="285750" lvl="0" indent="-285750">
              <a:buFontTx/>
              <a:buChar char="-"/>
            </a:pPr>
            <a:r>
              <a:rPr lang="fr-FR" sz="2000" b="1" dirty="0">
                <a:latin typeface="Candara" panose="020E0502030303020204" pitchFamily="34" charset="0"/>
              </a:rPr>
              <a:t>l</a:t>
            </a:r>
            <a:r>
              <a:rPr lang="fr-FR" sz="2000" b="1" dirty="0" smtClean="0">
                <a:latin typeface="Candara" panose="020E0502030303020204" pitchFamily="34" charset="0"/>
              </a:rPr>
              <a:t>a </a:t>
            </a:r>
            <a:r>
              <a:rPr lang="fr-FR" sz="2000" b="1" dirty="0">
                <a:latin typeface="Candara" panose="020E0502030303020204" pitchFamily="34" charset="0"/>
              </a:rPr>
              <a:t>chaîne de l’</a:t>
            </a:r>
            <a:r>
              <a:rPr lang="fr-FR" sz="2000" b="1" dirty="0" err="1">
                <a:latin typeface="Candara" panose="020E0502030303020204" pitchFamily="34" charset="0"/>
              </a:rPr>
              <a:t>Atacora</a:t>
            </a:r>
            <a:r>
              <a:rPr lang="fr-FR" sz="2000" b="1" dirty="0">
                <a:latin typeface="Candara" panose="020E0502030303020204" pitchFamily="34" charset="0"/>
              </a:rPr>
              <a:t> </a:t>
            </a:r>
            <a:r>
              <a:rPr lang="fr-FR" sz="2000" dirty="0">
                <a:latin typeface="Candara" panose="020E0502030303020204" pitchFamily="34" charset="0"/>
              </a:rPr>
              <a:t>au nord-ouest, où se situe le point culminant du pays, le mont </a:t>
            </a:r>
            <a:r>
              <a:rPr lang="fr-FR" sz="2000" dirty="0" err="1">
                <a:latin typeface="Candara" panose="020E0502030303020204" pitchFamily="34" charset="0"/>
              </a:rPr>
              <a:t>Aledjo</a:t>
            </a:r>
            <a:r>
              <a:rPr lang="fr-FR" sz="2000" dirty="0">
                <a:latin typeface="Candara" panose="020E0502030303020204" pitchFamily="34" charset="0"/>
              </a:rPr>
              <a:t> (658m</a:t>
            </a:r>
            <a:r>
              <a:rPr lang="fr-FR" sz="2000" dirty="0" smtClean="0">
                <a:latin typeface="Candara" panose="020E0502030303020204" pitchFamily="34" charset="0"/>
              </a:rPr>
              <a:t>) ;</a:t>
            </a:r>
            <a:endParaRPr lang="fr-FR" sz="2000" dirty="0">
              <a:latin typeface="Candara" panose="020E0502030303020204" pitchFamily="34" charset="0"/>
            </a:endParaRPr>
          </a:p>
          <a:p>
            <a:pPr marL="285750" lvl="0" indent="-285750">
              <a:buFontTx/>
              <a:buChar char="-"/>
            </a:pPr>
            <a:r>
              <a:rPr lang="fr-FR" sz="2000" b="1" dirty="0">
                <a:latin typeface="Candara" panose="020E0502030303020204" pitchFamily="34" charset="0"/>
              </a:rPr>
              <a:t>l</a:t>
            </a:r>
            <a:r>
              <a:rPr lang="fr-FR" sz="2000" b="1" dirty="0" smtClean="0">
                <a:latin typeface="Candara" panose="020E0502030303020204" pitchFamily="34" charset="0"/>
              </a:rPr>
              <a:t>a </a:t>
            </a:r>
            <a:r>
              <a:rPr lang="fr-FR" sz="2000" b="1" dirty="0">
                <a:latin typeface="Candara" panose="020E0502030303020204" pitchFamily="34" charset="0"/>
              </a:rPr>
              <a:t>vaste plaine du Gourma à l’extrême nord-ouest</a:t>
            </a:r>
            <a:r>
              <a:rPr lang="fr-FR" sz="2000" dirty="0">
                <a:latin typeface="Candara" panose="020E0502030303020204" pitchFamily="34" charset="0"/>
              </a:rPr>
              <a:t>, entre l’</a:t>
            </a:r>
            <a:r>
              <a:rPr lang="fr-FR" sz="2000" dirty="0" err="1">
                <a:latin typeface="Candara" panose="020E0502030303020204" pitchFamily="34" charset="0"/>
              </a:rPr>
              <a:t>Atacora</a:t>
            </a:r>
            <a:r>
              <a:rPr lang="fr-FR" sz="2000" dirty="0">
                <a:latin typeface="Candara" panose="020E0502030303020204" pitchFamily="34" charset="0"/>
              </a:rPr>
              <a:t> et la frontière avec le Burkina Faso et le </a:t>
            </a:r>
            <a:r>
              <a:rPr lang="fr-FR" sz="2000" dirty="0" smtClean="0">
                <a:latin typeface="Candara" panose="020E0502030303020204" pitchFamily="34" charset="0"/>
              </a:rPr>
              <a:t>Togo;</a:t>
            </a:r>
          </a:p>
          <a:p>
            <a:pPr marL="285750" lvl="0" indent="-285750">
              <a:buFontTx/>
              <a:buChar char="-"/>
            </a:pPr>
            <a:r>
              <a:rPr lang="fr-FR" sz="2000" b="1" dirty="0">
                <a:latin typeface="Candara" panose="020E0502030303020204" pitchFamily="34" charset="0"/>
              </a:rPr>
              <a:t>l</a:t>
            </a:r>
            <a:r>
              <a:rPr lang="fr-FR" sz="2000" b="1" dirty="0" smtClean="0">
                <a:latin typeface="Candara" panose="020E0502030303020204" pitchFamily="34" charset="0"/>
              </a:rPr>
              <a:t>a </a:t>
            </a:r>
            <a:r>
              <a:rPr lang="fr-FR" sz="2000" b="1" dirty="0">
                <a:latin typeface="Candara" panose="020E0502030303020204" pitchFamily="34" charset="0"/>
              </a:rPr>
              <a:t>savane humide occupe la majeure partie du </a:t>
            </a:r>
            <a:r>
              <a:rPr lang="fr-FR" sz="2000" b="1" dirty="0" smtClean="0">
                <a:latin typeface="Candara" panose="020E0502030303020204" pitchFamily="34" charset="0"/>
              </a:rPr>
              <a:t>pays avec quelques </a:t>
            </a:r>
            <a:r>
              <a:rPr lang="fr-FR" sz="2000" b="1" dirty="0">
                <a:latin typeface="Candara" panose="020E0502030303020204" pitchFamily="34" charset="0"/>
              </a:rPr>
              <a:t>îlots de forêt primaire </a:t>
            </a:r>
            <a:r>
              <a:rPr lang="fr-FR" sz="2000" b="1" dirty="0" smtClean="0">
                <a:latin typeface="Candara" panose="020E0502030303020204" pitchFamily="34" charset="0"/>
              </a:rPr>
              <a:t>qui subsistent </a:t>
            </a:r>
            <a:r>
              <a:rPr lang="fr-FR" sz="2000" b="1" dirty="0">
                <a:latin typeface="Candara" panose="020E0502030303020204" pitchFamily="34" charset="0"/>
              </a:rPr>
              <a:t>dans le Sud et le Centre</a:t>
            </a:r>
            <a:r>
              <a:rPr lang="fr-FR" sz="2000" dirty="0">
                <a:latin typeface="Candara" panose="020E0502030303020204" pitchFamily="34" charset="0"/>
              </a:rPr>
              <a:t>. Des cultures, des zones marécageuses et l’immense palmeraie du Bas-Bénin occupent le reste du territoire</a:t>
            </a:r>
            <a:r>
              <a:rPr lang="fr-FR" sz="2000" dirty="0" smtClean="0">
                <a:latin typeface="Candara" panose="020E0502030303020204" pitchFamily="34" charset="0"/>
              </a:rPr>
              <a:t>.</a:t>
            </a:r>
            <a:endParaRPr lang="fr-FR" sz="2000" b="1" dirty="0" smtClean="0">
              <a:latin typeface="Candara" panose="020E0502030303020204" pitchFamily="34" charset="0"/>
            </a:endParaRPr>
          </a:p>
          <a:p>
            <a:pPr marL="285750" indent="-285750">
              <a:buFontTx/>
              <a:buChar char="-"/>
            </a:pPr>
            <a:r>
              <a:rPr lang="fr-FR" sz="2000" b="1" dirty="0" smtClean="0">
                <a:latin typeface="Candara" panose="020E0502030303020204" pitchFamily="34" charset="0"/>
              </a:rPr>
              <a:t>12 départements</a:t>
            </a:r>
          </a:p>
          <a:p>
            <a:pPr marL="285750" indent="-285750">
              <a:buFontTx/>
              <a:buChar char="-"/>
            </a:pPr>
            <a:r>
              <a:rPr lang="fr-FR" sz="2000" b="1" dirty="0" smtClean="0">
                <a:latin typeface="Candara" panose="020E0502030303020204" pitchFamily="34" charset="0"/>
              </a:rPr>
              <a:t>77 Communes (Collectivités territoriales </a:t>
            </a:r>
            <a:r>
              <a:rPr lang="fr-FR" sz="2000" b="1" smtClean="0">
                <a:latin typeface="Candara" panose="020E0502030303020204" pitchFamily="34" charset="0"/>
              </a:rPr>
              <a:t>décentralisées).</a:t>
            </a:r>
            <a:endParaRPr lang="fr-FR" sz="2000" b="1" dirty="0" smtClean="0">
              <a:latin typeface="Candara" panose="020E0502030303020204" pitchFamily="34" charset="0"/>
            </a:endParaRPr>
          </a:p>
          <a:p>
            <a:pPr marL="285750" indent="-285750">
              <a:buFontTx/>
              <a:buChar char="-"/>
            </a:pPr>
            <a:endParaRPr lang="fr-FR" sz="1800" b="1" dirty="0">
              <a:latin typeface="Candara" panose="020E0502030303020204" pitchFamily="34" charset="0"/>
            </a:endParaRPr>
          </a:p>
        </p:txBody>
      </p:sp>
      <p:pic>
        <p:nvPicPr>
          <p:cNvPr id="5" name="Espace réservé du contenu 4">
            <a:extLst>
              <a:ext uri="{FF2B5EF4-FFF2-40B4-BE49-F238E27FC236}">
                <a16:creationId xmlns:a16="http://schemas.microsoft.com/office/drawing/2014/main" id="{894B7F8B-C9FD-449E-BA14-DBF8101A7747}"/>
              </a:ext>
            </a:extLst>
          </p:cNvPr>
          <p:cNvPicPr>
            <a:picLocks noGrp="1" noChangeAspect="1"/>
          </p:cNvPicPr>
          <p:nvPr>
            <p:ph idx="1"/>
          </p:nvPr>
        </p:nvPicPr>
        <p:blipFill>
          <a:blip r:embed="rId2"/>
          <a:stretch>
            <a:fillRect/>
          </a:stretch>
        </p:blipFill>
        <p:spPr>
          <a:xfrm>
            <a:off x="7024255" y="207819"/>
            <a:ext cx="4752116" cy="6428508"/>
          </a:xfrm>
          <a:prstGeom prst="rect">
            <a:avLst/>
          </a:prstGeom>
        </p:spPr>
      </p:pic>
    </p:spTree>
    <p:extLst>
      <p:ext uri="{BB962C8B-B14F-4D97-AF65-F5344CB8AC3E}">
        <p14:creationId xmlns:p14="http://schemas.microsoft.com/office/powerpoint/2010/main" val="194245227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752109" y="568031"/>
            <a:ext cx="6913426" cy="5915890"/>
          </a:xfrm>
        </p:spPr>
      </p:pic>
      <p:sp>
        <p:nvSpPr>
          <p:cNvPr id="5" name="ZoneTexte 4"/>
          <p:cNvSpPr txBox="1"/>
          <p:nvPr/>
        </p:nvSpPr>
        <p:spPr>
          <a:xfrm>
            <a:off x="471053" y="1956315"/>
            <a:ext cx="4170219" cy="3754874"/>
          </a:xfrm>
          <a:prstGeom prst="rect">
            <a:avLst/>
          </a:prstGeom>
          <a:noFill/>
        </p:spPr>
        <p:txBody>
          <a:bodyPr wrap="square" rtlCol="0">
            <a:spAutoFit/>
          </a:bodyPr>
          <a:lstStyle/>
          <a:p>
            <a:r>
              <a:rPr lang="fr-FR" sz="2000" dirty="0" smtClean="0">
                <a:latin typeface="Candara" panose="020E0502030303020204" pitchFamily="34" charset="0"/>
              </a:rPr>
              <a:t>Le Bénin connais depuis avril 2016, à travers l’ambitieux programme dénommé « Bénin révélé », des mutations profondes caractérisées par:</a:t>
            </a:r>
          </a:p>
          <a:p>
            <a:pPr marL="285750" indent="-285750">
              <a:buFontTx/>
              <a:buChar char="-"/>
            </a:pPr>
            <a:r>
              <a:rPr lang="fr-FR" sz="2000" dirty="0" smtClean="0">
                <a:latin typeface="Candara" panose="020E0502030303020204" pitchFamily="34" charset="0"/>
              </a:rPr>
              <a:t>des réformes structurelles dans tous les domaines vitaux du pays ; </a:t>
            </a:r>
          </a:p>
          <a:p>
            <a:pPr marL="285750" indent="-285750">
              <a:buFontTx/>
              <a:buChar char="-"/>
            </a:pPr>
            <a:r>
              <a:rPr lang="fr-FR" sz="2000" dirty="0" smtClean="0">
                <a:latin typeface="Candara" panose="020E0502030303020204" pitchFamily="34" charset="0"/>
              </a:rPr>
              <a:t>des travaux d’envergure ;</a:t>
            </a:r>
          </a:p>
          <a:p>
            <a:pPr marL="285750" indent="-285750">
              <a:buFontTx/>
              <a:buChar char="-"/>
            </a:pPr>
            <a:r>
              <a:rPr lang="fr-FR" sz="2000" dirty="0" smtClean="0">
                <a:latin typeface="Candara" panose="020E0502030303020204" pitchFamily="34" charset="0"/>
              </a:rPr>
              <a:t>des investissements massifs ;</a:t>
            </a:r>
          </a:p>
          <a:p>
            <a:pPr marL="285750" indent="-285750">
              <a:buFontTx/>
              <a:buChar char="-"/>
            </a:pPr>
            <a:r>
              <a:rPr lang="fr-FR" sz="2000" dirty="0" smtClean="0">
                <a:latin typeface="Candara" panose="020E0502030303020204" pitchFamily="34" charset="0"/>
              </a:rPr>
              <a:t>la promotion de la bonne gouvernance</a:t>
            </a:r>
          </a:p>
          <a:p>
            <a:pPr marL="285750" indent="-285750">
              <a:buFontTx/>
              <a:buChar char="-"/>
            </a:pPr>
            <a:endParaRPr lang="fr-FR" dirty="0">
              <a:latin typeface="Candara" panose="020E0502030303020204" pitchFamily="34" charset="0"/>
            </a:endParaRPr>
          </a:p>
        </p:txBody>
      </p:sp>
    </p:spTree>
    <p:extLst>
      <p:ext uri="{BB962C8B-B14F-4D97-AF65-F5344CB8AC3E}">
        <p14:creationId xmlns:p14="http://schemas.microsoft.com/office/powerpoint/2010/main" val="33344147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1382" y="665018"/>
            <a:ext cx="9919854" cy="5264727"/>
          </a:xfrm>
          <a:prstGeom prst="rect">
            <a:avLst/>
          </a:prstGeom>
        </p:spPr>
      </p:pic>
    </p:spTree>
    <p:extLst>
      <p:ext uri="{BB962C8B-B14F-4D97-AF65-F5344CB8AC3E}">
        <p14:creationId xmlns:p14="http://schemas.microsoft.com/office/powerpoint/2010/main" val="35179976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4626" y="528232"/>
            <a:ext cx="6782747" cy="5801535"/>
          </a:xfrm>
          <a:prstGeom prst="rect">
            <a:avLst/>
          </a:prstGeom>
        </p:spPr>
      </p:pic>
    </p:spTree>
    <p:extLst>
      <p:ext uri="{BB962C8B-B14F-4D97-AF65-F5344CB8AC3E}">
        <p14:creationId xmlns:p14="http://schemas.microsoft.com/office/powerpoint/2010/main" val="10963676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5965" y="290945"/>
            <a:ext cx="10321636" cy="6179128"/>
          </a:xfrm>
          <a:prstGeom prst="rect">
            <a:avLst/>
          </a:prstGeom>
        </p:spPr>
      </p:pic>
    </p:spTree>
    <p:extLst>
      <p:ext uri="{BB962C8B-B14F-4D97-AF65-F5344CB8AC3E}">
        <p14:creationId xmlns:p14="http://schemas.microsoft.com/office/powerpoint/2010/main" val="39983143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4597" y="526473"/>
            <a:ext cx="10602805" cy="5749636"/>
          </a:xfrm>
          <a:prstGeom prst="rect">
            <a:avLst/>
          </a:prstGeom>
        </p:spPr>
      </p:pic>
    </p:spTree>
    <p:extLst>
      <p:ext uri="{BB962C8B-B14F-4D97-AF65-F5344CB8AC3E}">
        <p14:creationId xmlns:p14="http://schemas.microsoft.com/office/powerpoint/2010/main" val="31359899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2110" y="872836"/>
            <a:ext cx="9559818" cy="5472546"/>
          </a:xfrm>
          <a:prstGeom prst="rect">
            <a:avLst/>
          </a:prstGeom>
        </p:spPr>
      </p:pic>
    </p:spTree>
    <p:extLst>
      <p:ext uri="{BB962C8B-B14F-4D97-AF65-F5344CB8AC3E}">
        <p14:creationId xmlns:p14="http://schemas.microsoft.com/office/powerpoint/2010/main" val="22730470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9927" y="942109"/>
            <a:ext cx="9628264" cy="5306291"/>
          </a:xfrm>
          <a:prstGeom prst="rect">
            <a:avLst/>
          </a:prstGeom>
        </p:spPr>
      </p:pic>
    </p:spTree>
    <p:extLst>
      <p:ext uri="{BB962C8B-B14F-4D97-AF65-F5344CB8AC3E}">
        <p14:creationId xmlns:p14="http://schemas.microsoft.com/office/powerpoint/2010/main" val="13535826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5345" y="817418"/>
            <a:ext cx="9596661" cy="5361709"/>
          </a:xfrm>
          <a:prstGeom prst="rect">
            <a:avLst/>
          </a:prstGeom>
        </p:spPr>
      </p:pic>
    </p:spTree>
    <p:extLst>
      <p:ext uri="{BB962C8B-B14F-4D97-AF65-F5344CB8AC3E}">
        <p14:creationId xmlns:p14="http://schemas.microsoft.com/office/powerpoint/2010/main" val="9952321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38200" y="2937163"/>
            <a:ext cx="10515600" cy="1330037"/>
          </a:xfrm>
        </p:spPr>
        <p:txBody>
          <a:bodyPr>
            <a:noAutofit/>
          </a:bodyPr>
          <a:lstStyle/>
          <a:p>
            <a:pPr marL="0" indent="0" algn="ctr">
              <a:buNone/>
            </a:pPr>
            <a:r>
              <a:rPr lang="fr-FR" sz="4000" b="1" dirty="0">
                <a:latin typeface="Candara" panose="020E0502030303020204" pitchFamily="34" charset="0"/>
              </a:rPr>
              <a:t>L</a:t>
            </a:r>
            <a:r>
              <a:rPr lang="fr-FR" sz="4000" b="1" dirty="0" smtClean="0">
                <a:latin typeface="Candara" panose="020E0502030303020204" pitchFamily="34" charset="0"/>
              </a:rPr>
              <a:t>a Communauté des Communes du Zou, fleuron des EPCI de la partie méridionale du Bénin </a:t>
            </a:r>
            <a:endParaRPr lang="fr-FR" sz="4000" b="1" dirty="0">
              <a:latin typeface="Candara" panose="020E0502030303020204" pitchFamily="34" charset="0"/>
            </a:endParaRPr>
          </a:p>
        </p:txBody>
      </p:sp>
      <p:pic>
        <p:nvPicPr>
          <p:cNvPr id="5" name="Image 4"/>
          <p:cNvPicPr/>
          <p:nvPr/>
        </p:nvPicPr>
        <p:blipFill>
          <a:blip r:embed="rId2" cstate="print">
            <a:extLst>
              <a:ext uri="{28A0092B-C50C-407E-A947-70E740481C1C}">
                <a14:useLocalDpi xmlns:a14="http://schemas.microsoft.com/office/drawing/2010/main" val="0"/>
              </a:ext>
            </a:extLst>
          </a:blip>
          <a:srcRect l="-58" t="-75" r="-58" b="-75"/>
          <a:stretch>
            <a:fillRect/>
          </a:stretch>
        </p:blipFill>
        <p:spPr bwMode="auto">
          <a:xfrm>
            <a:off x="4890655" y="1333298"/>
            <a:ext cx="2410690" cy="1506883"/>
          </a:xfrm>
          <a:prstGeom prst="rect">
            <a:avLst/>
          </a:prstGeom>
          <a:solidFill>
            <a:srgbClr val="FFFFFF"/>
          </a:solidFill>
          <a:ln>
            <a:noFill/>
          </a:ln>
        </p:spPr>
      </p:pic>
    </p:spTree>
    <p:extLst>
      <p:ext uri="{BB962C8B-B14F-4D97-AF65-F5344CB8AC3E}">
        <p14:creationId xmlns:p14="http://schemas.microsoft.com/office/powerpoint/2010/main" val="13383180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21129" y="304799"/>
            <a:ext cx="3932237" cy="4461155"/>
          </a:xfrm>
        </p:spPr>
        <p:txBody>
          <a:bodyPr>
            <a:normAutofit fontScale="90000"/>
          </a:bodyPr>
          <a:lstStyle/>
          <a:p>
            <a:r>
              <a:rPr lang="fr-FR" b="1" dirty="0">
                <a:solidFill>
                  <a:prstClr val="black"/>
                </a:solidFill>
                <a:latin typeface="Candara" panose="020E0502030303020204" pitchFamily="34" charset="0"/>
              </a:rPr>
              <a:t>Eléments historiques et événements politiques </a:t>
            </a:r>
            <a:r>
              <a:rPr lang="fr-FR" b="1" dirty="0" smtClean="0">
                <a:solidFill>
                  <a:prstClr val="black"/>
                </a:solidFill>
                <a:latin typeface="Candara" panose="020E0502030303020204" pitchFamily="34" charset="0"/>
              </a:rPr>
              <a:t>majeurs</a:t>
            </a:r>
            <a:br>
              <a:rPr lang="fr-FR" b="1" dirty="0" smtClean="0">
                <a:solidFill>
                  <a:prstClr val="black"/>
                </a:solidFill>
                <a:latin typeface="Candara" panose="020E0502030303020204" pitchFamily="34" charset="0"/>
              </a:rPr>
            </a:br>
            <a:r>
              <a:rPr lang="fr-FR" b="1" dirty="0">
                <a:solidFill>
                  <a:prstClr val="black"/>
                </a:solidFill>
                <a:latin typeface="Candara" panose="020E0502030303020204" pitchFamily="34" charset="0"/>
              </a:rPr>
              <a:t/>
            </a:r>
            <a:br>
              <a:rPr lang="fr-FR" b="1" dirty="0">
                <a:solidFill>
                  <a:prstClr val="black"/>
                </a:solidFill>
                <a:latin typeface="Candara" panose="020E0502030303020204" pitchFamily="34" charset="0"/>
              </a:rPr>
            </a:br>
            <a:r>
              <a:rPr lang="fr-FR" b="1" dirty="0" smtClean="0">
                <a:solidFill>
                  <a:prstClr val="black"/>
                </a:solidFill>
                <a:latin typeface="Candara" panose="020E0502030303020204" pitchFamily="34" charset="0"/>
              </a:rPr>
              <a:t/>
            </a:r>
            <a:br>
              <a:rPr lang="fr-FR" b="1" dirty="0" smtClean="0">
                <a:solidFill>
                  <a:prstClr val="black"/>
                </a:solidFill>
                <a:latin typeface="Candara" panose="020E0502030303020204" pitchFamily="34" charset="0"/>
              </a:rPr>
            </a:br>
            <a:r>
              <a:rPr lang="fr-FR" b="1" dirty="0">
                <a:solidFill>
                  <a:prstClr val="black"/>
                </a:solidFill>
                <a:latin typeface="Candara" panose="020E0502030303020204" pitchFamily="34" charset="0"/>
              </a:rPr>
              <a:t/>
            </a:r>
            <a:br>
              <a:rPr lang="fr-FR" b="1" dirty="0">
                <a:solidFill>
                  <a:prstClr val="black"/>
                </a:solidFill>
                <a:latin typeface="Candara" panose="020E0502030303020204" pitchFamily="34" charset="0"/>
              </a:rPr>
            </a:br>
            <a:r>
              <a:rPr lang="fr-FR" b="1" dirty="0" smtClean="0">
                <a:solidFill>
                  <a:prstClr val="black"/>
                </a:solidFill>
                <a:latin typeface="Candara" panose="020E0502030303020204" pitchFamily="34" charset="0"/>
              </a:rPr>
              <a:t>Trois grande périodes :</a:t>
            </a:r>
            <a:br>
              <a:rPr lang="fr-FR" b="1" dirty="0" smtClean="0">
                <a:solidFill>
                  <a:prstClr val="black"/>
                </a:solidFill>
                <a:latin typeface="Candara" panose="020E0502030303020204" pitchFamily="34" charset="0"/>
              </a:rPr>
            </a:br>
            <a:r>
              <a:rPr lang="fr-FR" b="1" dirty="0">
                <a:solidFill>
                  <a:prstClr val="black"/>
                </a:solidFill>
                <a:latin typeface="Candara" panose="020E0502030303020204" pitchFamily="34" charset="0"/>
              </a:rPr>
              <a:t/>
            </a:r>
            <a:br>
              <a:rPr lang="fr-FR" b="1" dirty="0">
                <a:solidFill>
                  <a:prstClr val="black"/>
                </a:solidFill>
                <a:latin typeface="Candara" panose="020E0502030303020204" pitchFamily="34" charset="0"/>
              </a:rPr>
            </a:br>
            <a:r>
              <a:rPr lang="fr-FR" b="1" dirty="0" smtClean="0">
                <a:solidFill>
                  <a:prstClr val="black"/>
                </a:solidFill>
                <a:latin typeface="Candara" panose="020E0502030303020204" pitchFamily="34" charset="0"/>
              </a:rPr>
              <a:t/>
            </a:r>
            <a:br>
              <a:rPr lang="fr-FR" b="1" dirty="0" smtClean="0">
                <a:solidFill>
                  <a:prstClr val="black"/>
                </a:solidFill>
                <a:latin typeface="Candara" panose="020E0502030303020204" pitchFamily="34" charset="0"/>
              </a:rPr>
            </a:br>
            <a:endParaRPr lang="fr-FR" dirty="0"/>
          </a:p>
        </p:txBody>
      </p:sp>
      <p:graphicFrame>
        <p:nvGraphicFramePr>
          <p:cNvPr id="5" name="Espace réservé du contenu 4"/>
          <p:cNvGraphicFramePr>
            <a:graphicFrameLocks noGrp="1"/>
          </p:cNvGraphicFramePr>
          <p:nvPr>
            <p:ph idx="1"/>
            <p:extLst>
              <p:ext uri="{D42A27DB-BD31-4B8C-83A1-F6EECF244321}">
                <p14:modId xmlns:p14="http://schemas.microsoft.com/office/powerpoint/2010/main" val="2457503330"/>
              </p:ext>
            </p:extLst>
          </p:nvPr>
        </p:nvGraphicFramePr>
        <p:xfrm>
          <a:off x="4351914" y="1773382"/>
          <a:ext cx="7355177" cy="34774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6320726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54182" y="2867890"/>
            <a:ext cx="4217843" cy="1052945"/>
          </a:xfrm>
        </p:spPr>
        <p:txBody>
          <a:bodyPr>
            <a:normAutofit/>
          </a:bodyPr>
          <a:lstStyle/>
          <a:p>
            <a:r>
              <a:rPr lang="fr-FR" sz="2800" b="1" dirty="0">
                <a:latin typeface="Candara" panose="020E0502030303020204" pitchFamily="34" charset="0"/>
              </a:rPr>
              <a:t>Présentation du département du </a:t>
            </a:r>
            <a:r>
              <a:rPr lang="fr-FR" sz="2800" b="1" dirty="0" smtClean="0">
                <a:latin typeface="Candara" panose="020E0502030303020204" pitchFamily="34" charset="0"/>
              </a:rPr>
              <a:t>Zou</a:t>
            </a:r>
            <a:endParaRPr lang="fr-FR" dirty="0"/>
          </a:p>
        </p:txBody>
      </p:sp>
      <p:sp>
        <p:nvSpPr>
          <p:cNvPr id="3" name="Espace réservé du contenu 2"/>
          <p:cNvSpPr>
            <a:spLocks noGrp="1"/>
          </p:cNvSpPr>
          <p:nvPr>
            <p:ph idx="1"/>
          </p:nvPr>
        </p:nvSpPr>
        <p:spPr>
          <a:xfrm>
            <a:off x="5183188" y="457201"/>
            <a:ext cx="6172200" cy="5403850"/>
          </a:xfrm>
        </p:spPr>
        <p:txBody>
          <a:bodyPr/>
          <a:lstStyle/>
          <a:p>
            <a:pPr marL="0" indent="0">
              <a:buNone/>
            </a:pPr>
            <a:endParaRPr lang="fr-FR" dirty="0"/>
          </a:p>
        </p:txBody>
      </p:sp>
      <p:pic>
        <p:nvPicPr>
          <p:cNvPr id="5" name="Image 4">
            <a:extLst>
              <a:ext uri="{FF2B5EF4-FFF2-40B4-BE49-F238E27FC236}">
                <a16:creationId xmlns:a16="http://schemas.microsoft.com/office/drawing/2014/main" id="{894B7F8B-C9FD-449E-BA14-DBF8101A7747}"/>
              </a:ext>
            </a:extLst>
          </p:cNvPr>
          <p:cNvPicPr>
            <a:picLocks noChangeAspect="1"/>
          </p:cNvPicPr>
          <p:nvPr/>
        </p:nvPicPr>
        <p:blipFill>
          <a:blip r:embed="rId2"/>
          <a:stretch>
            <a:fillRect/>
          </a:stretch>
        </p:blipFill>
        <p:spPr>
          <a:xfrm>
            <a:off x="5183188" y="0"/>
            <a:ext cx="6172199" cy="6857999"/>
          </a:xfrm>
          <a:prstGeom prst="rect">
            <a:avLst/>
          </a:prstGeom>
        </p:spPr>
      </p:pic>
      <p:sp>
        <p:nvSpPr>
          <p:cNvPr id="6" name="Flèche : gauche 4">
            <a:extLst>
              <a:ext uri="{FF2B5EF4-FFF2-40B4-BE49-F238E27FC236}">
                <a16:creationId xmlns:a16="http://schemas.microsoft.com/office/drawing/2014/main" id="{DCF3666B-7126-4330-8D13-4F32C3A8DA7B}"/>
              </a:ext>
            </a:extLst>
          </p:cNvPr>
          <p:cNvSpPr/>
          <p:nvPr/>
        </p:nvSpPr>
        <p:spPr>
          <a:xfrm rot="21071459">
            <a:off x="8335713" y="4451370"/>
            <a:ext cx="2304662" cy="1045029"/>
          </a:xfrm>
          <a:prstGeom prst="leftArrow">
            <a:avLst/>
          </a:prstGeom>
          <a:solidFill>
            <a:srgbClr val="F09415"/>
          </a:solidFill>
          <a:ln w="12700" cap="flat" cmpd="sng" algn="ctr">
            <a:solidFill>
              <a:srgbClr val="F09415">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lang="fr-BE" sz="2800" b="1" kern="0" dirty="0" smtClean="0">
                <a:effectLst>
                  <a:outerShdw blurRad="38100" dist="38100" dir="2700000" algn="tl">
                    <a:srgbClr val="000000">
                      <a:alpha val="43137"/>
                    </a:srgbClr>
                  </a:outerShdw>
                </a:effectLst>
                <a:latin typeface="Trebuchet MS" panose="020B0603020202020204"/>
              </a:rPr>
              <a:t>Zou</a:t>
            </a:r>
            <a:endParaRPr kumimoji="0" lang="fr-BE" sz="2800" b="1" i="0" u="none" strike="noStrike" kern="0" cap="none" spc="0" normalizeH="0" baseline="0" noProof="0" dirty="0" smtClean="0">
              <a:ln>
                <a:noFill/>
              </a:ln>
              <a:effectLst>
                <a:outerShdw blurRad="38100" dist="38100" dir="2700000" algn="tl">
                  <a:srgbClr val="000000">
                    <a:alpha val="43137"/>
                  </a:srgbClr>
                </a:outerShdw>
              </a:effectLst>
              <a:uLnTx/>
              <a:uFillTx/>
              <a:latin typeface="Trebuchet MS" panose="020B0603020202020204"/>
            </a:endParaRPr>
          </a:p>
        </p:txBody>
      </p:sp>
    </p:spTree>
    <p:extLst>
      <p:ext uri="{BB962C8B-B14F-4D97-AF65-F5344CB8AC3E}">
        <p14:creationId xmlns:p14="http://schemas.microsoft.com/office/powerpoint/2010/main" val="40921115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108364"/>
          </a:xfrm>
        </p:spPr>
        <p:txBody>
          <a:bodyPr>
            <a:normAutofit fontScale="90000"/>
          </a:bodyPr>
          <a:lstStyle/>
          <a:p>
            <a:r>
              <a:rPr lang="fr-FR" sz="2800" b="1" dirty="0" smtClean="0">
                <a:latin typeface="Candara" panose="020E0502030303020204" pitchFamily="34" charset="0"/>
              </a:rPr>
              <a:t>Présentation du département du Zou (suite)</a:t>
            </a:r>
            <a:endParaRPr lang="fr-FR" sz="2800" b="1" dirty="0">
              <a:latin typeface="Candara" panose="020E0502030303020204" pitchFamily="34" charset="0"/>
            </a:endParaRPr>
          </a:p>
        </p:txBody>
      </p:sp>
      <p:sp>
        <p:nvSpPr>
          <p:cNvPr id="4" name="Espace réservé du texte 3"/>
          <p:cNvSpPr>
            <a:spLocks noGrp="1"/>
          </p:cNvSpPr>
          <p:nvPr>
            <p:ph type="body" sz="half" idx="2"/>
          </p:nvPr>
        </p:nvSpPr>
        <p:spPr>
          <a:xfrm>
            <a:off x="401782" y="1828799"/>
            <a:ext cx="4781406" cy="4447309"/>
          </a:xfrm>
        </p:spPr>
        <p:txBody>
          <a:bodyPr>
            <a:normAutofit/>
          </a:bodyPr>
          <a:lstStyle/>
          <a:p>
            <a:pPr algn="just" fontAlgn="base">
              <a:lnSpc>
                <a:spcPct val="107000"/>
              </a:lnSpc>
              <a:spcAft>
                <a:spcPts val="1500"/>
              </a:spcAft>
            </a:pPr>
            <a:r>
              <a:rPr lang="fr-FR" sz="2000" dirty="0">
                <a:solidFill>
                  <a:srgbClr val="444444"/>
                </a:solidFill>
                <a:latin typeface="Candara" panose="020E0502030303020204" pitchFamily="34" charset="0"/>
                <a:ea typeface="Times New Roman" panose="02020603050405020304" pitchFamily="18" charset="0"/>
                <a:cs typeface="Times New Roman" panose="02020603050405020304" pitchFamily="18" charset="0"/>
              </a:rPr>
              <a:t>Le Zou est un département situé au centre du Bénin. Ce département </a:t>
            </a:r>
            <a:r>
              <a:rPr lang="fr-FR" sz="2000" dirty="0" smtClean="0">
                <a:solidFill>
                  <a:srgbClr val="444444"/>
                </a:solidFill>
                <a:latin typeface="Candara" panose="020E0502030303020204" pitchFamily="34" charset="0"/>
                <a:ea typeface="Times New Roman" panose="02020603050405020304" pitchFamily="18" charset="0"/>
                <a:cs typeface="Times New Roman" panose="02020603050405020304" pitchFamily="18" charset="0"/>
              </a:rPr>
              <a:t>s’étend sur </a:t>
            </a:r>
            <a:r>
              <a:rPr lang="fr-FR" sz="2000" dirty="0">
                <a:solidFill>
                  <a:srgbClr val="444444"/>
                </a:solidFill>
                <a:latin typeface="Candara" panose="020E0502030303020204" pitchFamily="34" charset="0"/>
                <a:ea typeface="Times New Roman" panose="02020603050405020304" pitchFamily="18" charset="0"/>
                <a:cs typeface="Times New Roman" panose="02020603050405020304" pitchFamily="18" charset="0"/>
              </a:rPr>
              <a:t>une superficie de </a:t>
            </a:r>
            <a:r>
              <a:rPr lang="fr-FR" sz="2000" b="1" dirty="0">
                <a:solidFill>
                  <a:srgbClr val="444444"/>
                </a:solidFill>
                <a:latin typeface="Candara" panose="020E0502030303020204" pitchFamily="34" charset="0"/>
                <a:ea typeface="Times New Roman" panose="02020603050405020304" pitchFamily="18" charset="0"/>
                <a:cs typeface="Times New Roman" panose="02020603050405020304" pitchFamily="18" charset="0"/>
              </a:rPr>
              <a:t>5243 </a:t>
            </a:r>
            <a:r>
              <a:rPr lang="fr-FR" sz="2000" b="1" dirty="0" smtClean="0">
                <a:solidFill>
                  <a:srgbClr val="444444"/>
                </a:solidFill>
                <a:latin typeface="Candara" panose="020E0502030303020204" pitchFamily="34" charset="0"/>
                <a:ea typeface="Times New Roman" panose="02020603050405020304" pitchFamily="18" charset="0"/>
                <a:cs typeface="Times New Roman" panose="02020603050405020304" pitchFamily="18" charset="0"/>
              </a:rPr>
              <a:t>km² </a:t>
            </a:r>
            <a:r>
              <a:rPr lang="fr-FR" sz="2000" dirty="0" smtClean="0">
                <a:solidFill>
                  <a:srgbClr val="444444"/>
                </a:solidFill>
                <a:latin typeface="Candara" panose="020E0502030303020204" pitchFamily="34" charset="0"/>
                <a:ea typeface="Times New Roman" panose="02020603050405020304" pitchFamily="18" charset="0"/>
                <a:cs typeface="Times New Roman" panose="02020603050405020304" pitchFamily="18" charset="0"/>
              </a:rPr>
              <a:t>avec une </a:t>
            </a:r>
            <a:r>
              <a:rPr lang="fr-FR" sz="2000" dirty="0">
                <a:solidFill>
                  <a:srgbClr val="444444"/>
                </a:solidFill>
                <a:latin typeface="Candara" panose="020E0502030303020204" pitchFamily="34" charset="0"/>
                <a:ea typeface="Times New Roman" panose="02020603050405020304" pitchFamily="18" charset="0"/>
                <a:cs typeface="Times New Roman" panose="02020603050405020304" pitchFamily="18" charset="0"/>
              </a:rPr>
              <a:t>population de </a:t>
            </a:r>
            <a:r>
              <a:rPr lang="fr-FR" sz="1800" b="1" dirty="0">
                <a:solidFill>
                  <a:srgbClr val="000000"/>
                </a:solidFill>
                <a:latin typeface="Candara" panose="020E0502030303020204" pitchFamily="34" charset="0"/>
                <a:ea typeface="Calibri" panose="020F0502020204030204" pitchFamily="34" charset="0"/>
                <a:cs typeface="Times New Roman" panose="02020603050405020304" pitchFamily="18" charset="0"/>
              </a:rPr>
              <a:t>851 623</a:t>
            </a:r>
            <a:r>
              <a:rPr lang="fr-FR" sz="2400" b="1" dirty="0">
                <a:latin typeface="Candara" panose="020E0502030303020204" pitchFamily="34" charset="0"/>
                <a:ea typeface="Calibri" panose="020F0502020204030204" pitchFamily="34" charset="0"/>
                <a:cs typeface="Times New Roman" panose="02020603050405020304" pitchFamily="18" charset="0"/>
              </a:rPr>
              <a:t> </a:t>
            </a:r>
            <a:r>
              <a:rPr lang="fr-FR" sz="2000" b="1" dirty="0">
                <a:solidFill>
                  <a:srgbClr val="444444"/>
                </a:solidFill>
                <a:latin typeface="Candara" panose="020E0502030303020204" pitchFamily="34" charset="0"/>
                <a:ea typeface="Times New Roman" panose="02020603050405020304" pitchFamily="18" charset="0"/>
                <a:cs typeface="Times New Roman" panose="02020603050405020304" pitchFamily="18" charset="0"/>
              </a:rPr>
              <a:t>habitants </a:t>
            </a:r>
            <a:r>
              <a:rPr lang="fr-FR" sz="2000" dirty="0" smtClean="0">
                <a:solidFill>
                  <a:srgbClr val="444444"/>
                </a:solidFill>
                <a:latin typeface="Candara" panose="020E0502030303020204" pitchFamily="34" charset="0"/>
                <a:ea typeface="Times New Roman" panose="02020603050405020304" pitchFamily="18" charset="0"/>
                <a:cs typeface="Times New Roman" panose="02020603050405020304" pitchFamily="18" charset="0"/>
              </a:rPr>
              <a:t>(RGPH4) et </a:t>
            </a:r>
            <a:r>
              <a:rPr lang="fr-FR" sz="2000" dirty="0">
                <a:solidFill>
                  <a:srgbClr val="444444"/>
                </a:solidFill>
                <a:latin typeface="Candara" panose="020E0502030303020204" pitchFamily="34" charset="0"/>
                <a:ea typeface="Times New Roman" panose="02020603050405020304" pitchFamily="18" charset="0"/>
                <a:cs typeface="Times New Roman" panose="02020603050405020304" pitchFamily="18" charset="0"/>
              </a:rPr>
              <a:t>une densité de 162 </a:t>
            </a:r>
            <a:r>
              <a:rPr lang="fr-FR" sz="2000" dirty="0" smtClean="0">
                <a:solidFill>
                  <a:srgbClr val="444444"/>
                </a:solidFill>
                <a:latin typeface="Candara" panose="020E0502030303020204" pitchFamily="34" charset="0"/>
                <a:ea typeface="Times New Roman" panose="02020603050405020304" pitchFamily="18" charset="0"/>
                <a:cs typeface="Times New Roman" panose="02020603050405020304" pitchFamily="18" charset="0"/>
              </a:rPr>
              <a:t>habitants/Km².</a:t>
            </a:r>
          </a:p>
          <a:p>
            <a:pPr algn="just" fontAlgn="base">
              <a:lnSpc>
                <a:spcPct val="107000"/>
              </a:lnSpc>
              <a:spcAft>
                <a:spcPts val="1500"/>
              </a:spcAft>
            </a:pPr>
            <a:r>
              <a:rPr lang="fr-FR" sz="2000" dirty="0" smtClean="0">
                <a:solidFill>
                  <a:srgbClr val="444444"/>
                </a:solidFill>
                <a:latin typeface="Candara" panose="020E0502030303020204" pitchFamily="34" charset="0"/>
                <a:ea typeface="Times New Roman" panose="02020603050405020304" pitchFamily="18" charset="0"/>
                <a:cs typeface="Times New Roman" panose="02020603050405020304" pitchFamily="18" charset="0"/>
              </a:rPr>
              <a:t>Le </a:t>
            </a:r>
            <a:r>
              <a:rPr lang="fr-FR" sz="2000" dirty="0">
                <a:solidFill>
                  <a:srgbClr val="444444"/>
                </a:solidFill>
                <a:latin typeface="Candara" panose="020E0502030303020204" pitchFamily="34" charset="0"/>
                <a:ea typeface="Times New Roman" panose="02020603050405020304" pitchFamily="18" charset="0"/>
                <a:cs typeface="Times New Roman" panose="02020603050405020304" pitchFamily="18" charset="0"/>
              </a:rPr>
              <a:t>département du Zou est limité </a:t>
            </a:r>
            <a:r>
              <a:rPr lang="fr-FR" sz="2000" dirty="0" smtClean="0">
                <a:solidFill>
                  <a:srgbClr val="444444"/>
                </a:solidFill>
                <a:latin typeface="Candara" panose="020E0502030303020204" pitchFamily="34" charset="0"/>
                <a:ea typeface="Times New Roman" panose="02020603050405020304" pitchFamily="18" charset="0"/>
                <a:cs typeface="Times New Roman" panose="02020603050405020304" pitchFamily="18" charset="0"/>
              </a:rPr>
              <a:t>au </a:t>
            </a:r>
            <a:r>
              <a:rPr lang="fr-FR" sz="2000" dirty="0">
                <a:solidFill>
                  <a:srgbClr val="444444"/>
                </a:solidFill>
                <a:latin typeface="Candara" panose="020E0502030303020204" pitchFamily="34" charset="0"/>
                <a:ea typeface="Times New Roman" panose="02020603050405020304" pitchFamily="18" charset="0"/>
                <a:cs typeface="Times New Roman" panose="02020603050405020304" pitchFamily="18" charset="0"/>
              </a:rPr>
              <a:t>Nord par le département des Collines, au sud par les départements de l’Atlantique et de l’Ouémé, à l’Est par le département du Plateau et à l’Ouest par le département du </a:t>
            </a:r>
            <a:r>
              <a:rPr lang="fr-FR" sz="2000" dirty="0" err="1" smtClean="0">
                <a:solidFill>
                  <a:srgbClr val="444444"/>
                </a:solidFill>
                <a:latin typeface="Candara" panose="020E0502030303020204" pitchFamily="34" charset="0"/>
                <a:ea typeface="Times New Roman" panose="02020603050405020304" pitchFamily="18" charset="0"/>
                <a:cs typeface="Times New Roman" panose="02020603050405020304" pitchFamily="18" charset="0"/>
              </a:rPr>
              <a:t>Couffo</a:t>
            </a:r>
            <a:r>
              <a:rPr lang="fr-FR" sz="2000" dirty="0" smtClean="0">
                <a:solidFill>
                  <a:srgbClr val="444444"/>
                </a:solidFill>
                <a:latin typeface="Candara" panose="020E0502030303020204" pitchFamily="34" charset="0"/>
                <a:ea typeface="Times New Roman" panose="02020603050405020304" pitchFamily="18" charset="0"/>
                <a:cs typeface="Times New Roman" panose="02020603050405020304" pitchFamily="18" charset="0"/>
              </a:rPr>
              <a:t>.</a:t>
            </a:r>
            <a:endParaRPr lang="fr-FR" sz="2400" dirty="0">
              <a:latin typeface="Candara" panose="020E0502030303020204" pitchFamily="34" charset="0"/>
              <a:ea typeface="Calibri" panose="020F0502020204030204" pitchFamily="34" charset="0"/>
              <a:cs typeface="Times New Roman" panose="02020603050405020304" pitchFamily="18" charset="0"/>
            </a:endParaRPr>
          </a:p>
          <a:p>
            <a:endParaRPr lang="fr-FR" dirty="0"/>
          </a:p>
        </p:txBody>
      </p:sp>
      <p:pic>
        <p:nvPicPr>
          <p:cNvPr id="5" name="Espace réservé du contenu 4" descr="https://upload.wikimedia.org/wikipedia/commons/thumb/7/78/Zou_communes.png/800px-Zou_communes.pn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183188" y="457200"/>
            <a:ext cx="6172200" cy="5411788"/>
          </a:xfrm>
          <a:prstGeom prst="rect">
            <a:avLst/>
          </a:prstGeom>
          <a:noFill/>
          <a:ln>
            <a:noFill/>
          </a:ln>
        </p:spPr>
      </p:pic>
    </p:spTree>
    <p:extLst>
      <p:ext uri="{BB962C8B-B14F-4D97-AF65-F5344CB8AC3E}">
        <p14:creationId xmlns:p14="http://schemas.microsoft.com/office/powerpoint/2010/main" val="17634859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122218"/>
          </a:xfrm>
        </p:spPr>
        <p:txBody>
          <a:bodyPr>
            <a:normAutofit fontScale="90000"/>
          </a:bodyPr>
          <a:lstStyle/>
          <a:p>
            <a:r>
              <a:rPr lang="fr-FR" sz="2800" b="1" dirty="0">
                <a:latin typeface="Candara" panose="020E0502030303020204" pitchFamily="34" charset="0"/>
              </a:rPr>
              <a:t>Présentation </a:t>
            </a:r>
            <a:r>
              <a:rPr lang="fr-FR" sz="2800" b="1" dirty="0" smtClean="0">
                <a:latin typeface="Candara" panose="020E0502030303020204" pitchFamily="34" charset="0"/>
              </a:rPr>
              <a:t>de la Communauté des Communes du Zou (CCZ)</a:t>
            </a:r>
            <a:endParaRPr lang="fr-FR" sz="2800" b="1" dirty="0">
              <a:latin typeface="Candara" panose="020E0502030303020204" pitchFamily="34" charset="0"/>
            </a:endParaRPr>
          </a:p>
        </p:txBody>
      </p:sp>
      <p:sp>
        <p:nvSpPr>
          <p:cNvPr id="4" name="Espace réservé du texte 3"/>
          <p:cNvSpPr>
            <a:spLocks noGrp="1"/>
          </p:cNvSpPr>
          <p:nvPr>
            <p:ph type="body" sz="half" idx="2"/>
          </p:nvPr>
        </p:nvSpPr>
        <p:spPr>
          <a:xfrm>
            <a:off x="637309" y="1856509"/>
            <a:ext cx="4267199" cy="3998624"/>
          </a:xfrm>
        </p:spPr>
        <p:txBody>
          <a:bodyPr>
            <a:normAutofit/>
          </a:bodyPr>
          <a:lstStyle/>
          <a:p>
            <a:r>
              <a:rPr lang="fr-FR" sz="1800" b="1" dirty="0" smtClean="0">
                <a:latin typeface="Candara" panose="020E0502030303020204" pitchFamily="34" charset="0"/>
              </a:rPr>
              <a:t>La CCZ : </a:t>
            </a:r>
          </a:p>
          <a:p>
            <a:pPr marL="285750" indent="-285750">
              <a:buFontTx/>
              <a:buChar char="-"/>
            </a:pPr>
            <a:r>
              <a:rPr lang="fr-FR" sz="1800" dirty="0" smtClean="0">
                <a:latin typeface="Candara" panose="020E0502030303020204" pitchFamily="34" charset="0"/>
              </a:rPr>
              <a:t>un </a:t>
            </a:r>
            <a:r>
              <a:rPr lang="fr-FR" sz="1800" b="1" dirty="0" smtClean="0">
                <a:latin typeface="Candara" panose="020E0502030303020204" pitchFamily="34" charset="0"/>
              </a:rPr>
              <a:t>Établissement </a:t>
            </a:r>
            <a:r>
              <a:rPr lang="fr-FR" sz="1800" b="1" dirty="0">
                <a:latin typeface="Candara" panose="020E0502030303020204" pitchFamily="34" charset="0"/>
              </a:rPr>
              <a:t>Public de Coopération Intercommunale </a:t>
            </a:r>
            <a:r>
              <a:rPr lang="fr-FR" sz="1800" dirty="0">
                <a:latin typeface="Candara" panose="020E0502030303020204" pitchFamily="34" charset="0"/>
              </a:rPr>
              <a:t>(EPCI</a:t>
            </a:r>
            <a:r>
              <a:rPr lang="fr-FR" sz="1800" dirty="0" smtClean="0">
                <a:latin typeface="Candara" panose="020E0502030303020204" pitchFamily="34" charset="0"/>
              </a:rPr>
              <a:t>)</a:t>
            </a:r>
          </a:p>
          <a:p>
            <a:pPr marL="285750" indent="-285750">
              <a:buFontTx/>
              <a:buChar char="-"/>
            </a:pPr>
            <a:r>
              <a:rPr lang="fr-FR" sz="1800" dirty="0" smtClean="0">
                <a:latin typeface="Candara" panose="020E0502030303020204" pitchFamily="34" charset="0"/>
              </a:rPr>
              <a:t>créé par </a:t>
            </a:r>
            <a:r>
              <a:rPr lang="fr-FR" sz="1800" b="1" dirty="0" smtClean="0">
                <a:latin typeface="Candara" panose="020E0502030303020204" pitchFamily="34" charset="0"/>
              </a:rPr>
              <a:t>décret 2015-596 du 25 novembre 2015</a:t>
            </a:r>
          </a:p>
          <a:p>
            <a:pPr marL="285750" indent="-285750">
              <a:buFontTx/>
              <a:buChar char="-"/>
            </a:pPr>
            <a:r>
              <a:rPr lang="fr-FR" sz="1800" dirty="0" smtClean="0">
                <a:latin typeface="Candara" panose="020E0502030303020204" pitchFamily="34" charset="0"/>
              </a:rPr>
              <a:t>regroupe l’ensemble des </a:t>
            </a:r>
            <a:r>
              <a:rPr lang="fr-FR" sz="1800" b="1" dirty="0" smtClean="0">
                <a:latin typeface="Candara" panose="020E0502030303020204" pitchFamily="34" charset="0"/>
              </a:rPr>
              <a:t>9 communes </a:t>
            </a:r>
            <a:r>
              <a:rPr lang="fr-FR" sz="1800" dirty="0" smtClean="0">
                <a:latin typeface="Candara" panose="020E0502030303020204" pitchFamily="34" charset="0"/>
              </a:rPr>
              <a:t>du département du Zou : </a:t>
            </a:r>
            <a:r>
              <a:rPr lang="fr-FR" sz="1800" b="1" dirty="0" smtClean="0">
                <a:latin typeface="Candara" panose="020E0502030303020204" pitchFamily="34" charset="0"/>
              </a:rPr>
              <a:t>siège à Abomey</a:t>
            </a:r>
          </a:p>
          <a:p>
            <a:pPr marL="285750" indent="-285750">
              <a:buFontTx/>
              <a:buChar char="-"/>
            </a:pPr>
            <a:r>
              <a:rPr lang="fr-FR" sz="1800" b="1" dirty="0" smtClean="0">
                <a:latin typeface="Candara" panose="020E0502030303020204" pitchFamily="34" charset="0"/>
              </a:rPr>
              <a:t>Compétente en matière d’hygiène, de salubrité, d’infrastructures, d’équipements et des </a:t>
            </a:r>
            <a:r>
              <a:rPr lang="fr-FR" sz="1800" b="1" dirty="0" smtClean="0">
                <a:latin typeface="Candara" panose="020E0502030303020204" pitchFamily="34" charset="0"/>
              </a:rPr>
              <a:t>transports</a:t>
            </a:r>
          </a:p>
          <a:p>
            <a:pPr marL="285750" indent="-285750">
              <a:buFontTx/>
              <a:buChar char="-"/>
            </a:pPr>
            <a:r>
              <a:rPr lang="fr-FR" sz="1800" b="1" dirty="0" smtClean="0">
                <a:latin typeface="Candara" panose="020E0502030303020204" pitchFamily="34" charset="0"/>
              </a:rPr>
              <a:t>Membre de l’AIMF</a:t>
            </a:r>
            <a:endParaRPr lang="fr-FR" sz="1800" b="1" dirty="0" smtClean="0">
              <a:latin typeface="Candara" panose="020E0502030303020204" pitchFamily="34" charset="0"/>
            </a:endParaRPr>
          </a:p>
        </p:txBody>
      </p:sp>
      <p:pic>
        <p:nvPicPr>
          <p:cNvPr id="5" name="Espace réservé du contenu 4"/>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5098473" y="762000"/>
            <a:ext cx="6816436" cy="4655127"/>
          </a:xfrm>
          <a:prstGeom prst="rect">
            <a:avLst/>
          </a:prstGeom>
          <a:noFill/>
          <a:ln>
            <a:noFill/>
          </a:ln>
        </p:spPr>
      </p:pic>
    </p:spTree>
    <p:extLst>
      <p:ext uri="{BB962C8B-B14F-4D97-AF65-F5344CB8AC3E}">
        <p14:creationId xmlns:p14="http://schemas.microsoft.com/office/powerpoint/2010/main" val="11241713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53643" y="2202873"/>
            <a:ext cx="3219593" cy="1600200"/>
          </a:xfrm>
        </p:spPr>
        <p:txBody>
          <a:bodyPr>
            <a:normAutofit/>
          </a:bodyPr>
          <a:lstStyle/>
          <a:p>
            <a:r>
              <a:rPr lang="fr-FR" sz="2800" b="1" dirty="0" smtClean="0">
                <a:effectLst>
                  <a:outerShdw blurRad="38100" dist="38100" dir="2700000" algn="tl">
                    <a:srgbClr val="000000">
                      <a:alpha val="43137"/>
                    </a:srgbClr>
                  </a:outerShdw>
                </a:effectLst>
                <a:latin typeface="Candara" panose="020E0502030303020204" pitchFamily="34" charset="0"/>
              </a:rPr>
              <a:t>Les neufs Communes du Zou, territoire de la CCZ</a:t>
            </a:r>
            <a:endParaRPr lang="fr-FR" sz="2800" b="1" dirty="0">
              <a:effectLst>
                <a:outerShdw blurRad="38100" dist="38100" dir="2700000" algn="tl">
                  <a:srgbClr val="000000">
                    <a:alpha val="43137"/>
                  </a:srgbClr>
                </a:outerShdw>
              </a:effectLst>
              <a:latin typeface="Candara" panose="020E0502030303020204" pitchFamily="34" charset="0"/>
            </a:endParaRPr>
          </a:p>
        </p:txBody>
      </p:sp>
      <p:graphicFrame>
        <p:nvGraphicFramePr>
          <p:cNvPr id="6" name="Espace réservé du contenu 5"/>
          <p:cNvGraphicFramePr>
            <a:graphicFrameLocks noGrp="1"/>
          </p:cNvGraphicFramePr>
          <p:nvPr>
            <p:ph idx="1"/>
            <p:extLst>
              <p:ext uri="{D42A27DB-BD31-4B8C-83A1-F6EECF244321}">
                <p14:modId xmlns:p14="http://schemas.microsoft.com/office/powerpoint/2010/main" val="1652489994"/>
              </p:ext>
            </p:extLst>
          </p:nvPr>
        </p:nvGraphicFramePr>
        <p:xfrm>
          <a:off x="4296496" y="540327"/>
          <a:ext cx="7230486" cy="56665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251917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53644" y="2202873"/>
            <a:ext cx="3330429" cy="1600200"/>
          </a:xfrm>
        </p:spPr>
        <p:txBody>
          <a:bodyPr>
            <a:normAutofit/>
          </a:bodyPr>
          <a:lstStyle/>
          <a:p>
            <a:r>
              <a:rPr lang="fr-FR" sz="2800" b="1" dirty="0" smtClean="0">
                <a:effectLst>
                  <a:outerShdw blurRad="38100" dist="38100" dir="2700000" algn="tl">
                    <a:srgbClr val="000000">
                      <a:alpha val="43137"/>
                    </a:srgbClr>
                  </a:outerShdw>
                </a:effectLst>
                <a:latin typeface="Candara" panose="020E0502030303020204" pitchFamily="34" charset="0"/>
              </a:rPr>
              <a:t>Les neufs Communes du Zou, territoire de la CCZ</a:t>
            </a:r>
            <a:endParaRPr lang="fr-FR" sz="2800" b="1" dirty="0">
              <a:effectLst>
                <a:outerShdw blurRad="38100" dist="38100" dir="2700000" algn="tl">
                  <a:srgbClr val="000000">
                    <a:alpha val="43137"/>
                  </a:srgbClr>
                </a:outerShdw>
              </a:effectLst>
              <a:latin typeface="Candara" panose="020E0502030303020204" pitchFamily="34" charset="0"/>
            </a:endParaRPr>
          </a:p>
        </p:txBody>
      </p:sp>
      <p:graphicFrame>
        <p:nvGraphicFramePr>
          <p:cNvPr id="6" name="Espace réservé du contenu 5"/>
          <p:cNvGraphicFramePr>
            <a:graphicFrameLocks noGrp="1"/>
          </p:cNvGraphicFramePr>
          <p:nvPr>
            <p:ph idx="1"/>
            <p:extLst>
              <p:ext uri="{D42A27DB-BD31-4B8C-83A1-F6EECF244321}">
                <p14:modId xmlns:p14="http://schemas.microsoft.com/office/powerpoint/2010/main" val="3339492771"/>
              </p:ext>
            </p:extLst>
          </p:nvPr>
        </p:nvGraphicFramePr>
        <p:xfrm>
          <a:off x="4184073" y="498764"/>
          <a:ext cx="7453745" cy="55418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583215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53643" y="2202873"/>
            <a:ext cx="3150321" cy="1600200"/>
          </a:xfrm>
        </p:spPr>
        <p:txBody>
          <a:bodyPr>
            <a:normAutofit/>
          </a:bodyPr>
          <a:lstStyle/>
          <a:p>
            <a:r>
              <a:rPr lang="fr-FR" sz="2800" b="1" dirty="0" smtClean="0">
                <a:effectLst>
                  <a:outerShdw blurRad="38100" dist="38100" dir="2700000" algn="tl">
                    <a:srgbClr val="000000">
                      <a:alpha val="43137"/>
                    </a:srgbClr>
                  </a:outerShdw>
                </a:effectLst>
                <a:latin typeface="Candara" panose="020E0502030303020204" pitchFamily="34" charset="0"/>
              </a:rPr>
              <a:t>Les neufs Communes du Zou, territoire de la CCZ</a:t>
            </a:r>
            <a:endParaRPr lang="fr-FR" sz="2800" b="1" dirty="0">
              <a:effectLst>
                <a:outerShdw blurRad="38100" dist="38100" dir="2700000" algn="tl">
                  <a:srgbClr val="000000">
                    <a:alpha val="43137"/>
                  </a:srgbClr>
                </a:outerShdw>
              </a:effectLst>
              <a:latin typeface="Candara" panose="020E0502030303020204" pitchFamily="34" charset="0"/>
            </a:endParaRPr>
          </a:p>
        </p:txBody>
      </p:sp>
      <p:graphicFrame>
        <p:nvGraphicFramePr>
          <p:cNvPr id="6" name="Espace réservé du contenu 5"/>
          <p:cNvGraphicFramePr>
            <a:graphicFrameLocks noGrp="1"/>
          </p:cNvGraphicFramePr>
          <p:nvPr>
            <p:ph idx="1"/>
            <p:extLst>
              <p:ext uri="{D42A27DB-BD31-4B8C-83A1-F6EECF244321}">
                <p14:modId xmlns:p14="http://schemas.microsoft.com/office/powerpoint/2010/main" val="813904346"/>
              </p:ext>
            </p:extLst>
          </p:nvPr>
        </p:nvGraphicFramePr>
        <p:xfrm>
          <a:off x="4296496" y="651165"/>
          <a:ext cx="7272049" cy="55141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2805048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0605" y="1374916"/>
            <a:ext cx="6380018" cy="4351338"/>
          </a:xfrm>
          <a:prstGeom prst="rect">
            <a:avLst/>
          </a:prstGeom>
        </p:spPr>
      </p:pic>
      <p:sp>
        <p:nvSpPr>
          <p:cNvPr id="6" name="ZoneTexte 5"/>
          <p:cNvSpPr txBox="1"/>
          <p:nvPr/>
        </p:nvSpPr>
        <p:spPr>
          <a:xfrm>
            <a:off x="7679772" y="2581089"/>
            <a:ext cx="3390009" cy="1938992"/>
          </a:xfrm>
          <a:prstGeom prst="rect">
            <a:avLst/>
          </a:prstGeom>
          <a:noFill/>
        </p:spPr>
        <p:txBody>
          <a:bodyPr wrap="square" rtlCol="0">
            <a:spAutoFit/>
          </a:bodyPr>
          <a:lstStyle/>
          <a:p>
            <a:pPr algn="ctr" defTabSz="457200"/>
            <a:r>
              <a:rPr lang="fr-FR" sz="4000" b="1" dirty="0">
                <a:solidFill>
                  <a:prstClr val="black"/>
                </a:solidFill>
                <a:latin typeface="Candara" panose="020E0502030303020204" pitchFamily="34" charset="0"/>
              </a:rPr>
              <a:t>Merci </a:t>
            </a:r>
            <a:r>
              <a:rPr lang="fr-FR" sz="4000" b="1" dirty="0" smtClean="0">
                <a:solidFill>
                  <a:prstClr val="black"/>
                </a:solidFill>
                <a:latin typeface="Candara" panose="020E0502030303020204" pitchFamily="34" charset="0"/>
              </a:rPr>
              <a:t>pour  </a:t>
            </a:r>
            <a:r>
              <a:rPr lang="fr-FR" sz="4000" b="1" dirty="0">
                <a:solidFill>
                  <a:prstClr val="black"/>
                </a:solidFill>
                <a:latin typeface="Candara" panose="020E0502030303020204" pitchFamily="34" charset="0"/>
              </a:rPr>
              <a:t>votre </a:t>
            </a:r>
            <a:r>
              <a:rPr lang="fr-FR" sz="4000" b="1" dirty="0" smtClean="0">
                <a:solidFill>
                  <a:prstClr val="black"/>
                </a:solidFill>
                <a:latin typeface="Candara" panose="020E0502030303020204" pitchFamily="34" charset="0"/>
              </a:rPr>
              <a:t>attention </a:t>
            </a:r>
            <a:r>
              <a:rPr lang="fr-FR" sz="4000" b="1" dirty="0">
                <a:solidFill>
                  <a:prstClr val="black"/>
                </a:solidFill>
                <a:latin typeface="Candara" panose="020E0502030303020204" pitchFamily="34" charset="0"/>
              </a:rPr>
              <a:t>!</a:t>
            </a:r>
          </a:p>
        </p:txBody>
      </p:sp>
    </p:spTree>
    <p:extLst>
      <p:ext uri="{BB962C8B-B14F-4D97-AF65-F5344CB8AC3E}">
        <p14:creationId xmlns:p14="http://schemas.microsoft.com/office/powerpoint/2010/main" val="2614571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60318" y="328637"/>
            <a:ext cx="9317182" cy="660111"/>
          </a:xfrm>
        </p:spPr>
        <p:txBody>
          <a:bodyPr>
            <a:normAutofit fontScale="90000"/>
          </a:bodyPr>
          <a:lstStyle/>
          <a:p>
            <a:r>
              <a:rPr lang="fr-FR" sz="3200" b="1" dirty="0" smtClean="0">
                <a:latin typeface="Candara" panose="020E0502030303020204" pitchFamily="34" charset="0"/>
              </a:rPr>
              <a:t>Eléments historiques et événements politiques majeurs : </a:t>
            </a:r>
            <a:r>
              <a:rPr lang="fr-FR" sz="3200" b="1" dirty="0" smtClean="0">
                <a:solidFill>
                  <a:srgbClr val="0070C0"/>
                </a:solidFill>
                <a:effectLst>
                  <a:outerShdw blurRad="38100" dist="38100" dir="2700000" algn="tl">
                    <a:srgbClr val="000000">
                      <a:alpha val="43137"/>
                    </a:srgbClr>
                  </a:outerShdw>
                </a:effectLst>
                <a:latin typeface="Candara" panose="020E0502030303020204" pitchFamily="34" charset="0"/>
              </a:rPr>
              <a:t>avant la colonisation</a:t>
            </a:r>
            <a:endParaRPr lang="fr-FR" sz="3200" b="1" dirty="0">
              <a:solidFill>
                <a:srgbClr val="0070C0"/>
              </a:solidFill>
              <a:effectLst>
                <a:outerShdw blurRad="38100" dist="38100" dir="2700000" algn="tl">
                  <a:srgbClr val="000000">
                    <a:alpha val="43137"/>
                  </a:srgbClr>
                </a:outerShdw>
              </a:effectLst>
              <a:latin typeface="Candara" panose="020E0502030303020204" pitchFamily="34" charset="0"/>
            </a:endParaRPr>
          </a:p>
        </p:txBody>
      </p:sp>
      <p:sp>
        <p:nvSpPr>
          <p:cNvPr id="3" name="Espace réservé du contenu 2"/>
          <p:cNvSpPr>
            <a:spLocks noGrp="1"/>
          </p:cNvSpPr>
          <p:nvPr>
            <p:ph idx="1"/>
          </p:nvPr>
        </p:nvSpPr>
        <p:spPr>
          <a:xfrm>
            <a:off x="838200" y="2050473"/>
            <a:ext cx="4980709" cy="2729345"/>
          </a:xfrm>
        </p:spPr>
        <p:txBody>
          <a:bodyPr>
            <a:normAutofit/>
          </a:bodyPr>
          <a:lstStyle/>
          <a:p>
            <a:pPr algn="just">
              <a:buFont typeface="Wingdings" panose="05000000000000000000" pitchFamily="2" charset="2"/>
              <a:buChar char="v"/>
            </a:pPr>
            <a:r>
              <a:rPr lang="fr-FR" dirty="0"/>
              <a:t> </a:t>
            </a:r>
            <a:r>
              <a:rPr lang="fr-FR" dirty="0" smtClean="0">
                <a:latin typeface="Candara" panose="020E0502030303020204" pitchFamily="34" charset="0"/>
              </a:rPr>
              <a:t>Aux </a:t>
            </a:r>
            <a:r>
              <a:rPr lang="fr-FR" dirty="0">
                <a:latin typeface="Candara" panose="020E0502030303020204" pitchFamily="34" charset="0"/>
              </a:rPr>
              <a:t>origines, la terre de l’actuel </a:t>
            </a:r>
            <a:r>
              <a:rPr lang="fr-FR" dirty="0" smtClean="0">
                <a:latin typeface="Candara" panose="020E0502030303020204" pitchFamily="34" charset="0"/>
              </a:rPr>
              <a:t>République du Bénin </a:t>
            </a:r>
            <a:r>
              <a:rPr lang="fr-FR" dirty="0">
                <a:latin typeface="Candara" panose="020E0502030303020204" pitchFamily="34" charset="0"/>
              </a:rPr>
              <a:t>était occupée par plusieurs </a:t>
            </a:r>
            <a:r>
              <a:rPr lang="fr-FR" dirty="0" smtClean="0">
                <a:latin typeface="Candara" panose="020E0502030303020204" pitchFamily="34" charset="0"/>
              </a:rPr>
              <a:t>royaumes dont les </a:t>
            </a:r>
            <a:r>
              <a:rPr lang="fr-FR" dirty="0">
                <a:latin typeface="Candara" panose="020E0502030303020204" pitchFamily="34" charset="0"/>
              </a:rPr>
              <a:t>plus en vue </a:t>
            </a:r>
            <a:r>
              <a:rPr lang="fr-FR" dirty="0" smtClean="0">
                <a:latin typeface="Candara" panose="020E0502030303020204" pitchFamily="34" charset="0"/>
              </a:rPr>
              <a:t>étaient les royaumes de </a:t>
            </a:r>
            <a:endParaRPr lang="fr-FR" dirty="0">
              <a:latin typeface="Candara" panose="020E0502030303020204" pitchFamily="34" charset="0"/>
            </a:endParaRPr>
          </a:p>
          <a:p>
            <a:pPr algn="just">
              <a:buFont typeface="Wingdings" panose="05000000000000000000" pitchFamily="2" charset="2"/>
              <a:buChar char="v"/>
            </a:pPr>
            <a:endParaRPr lang="fr-FR" dirty="0" smtClean="0">
              <a:latin typeface="Candara" panose="020E0502030303020204" pitchFamily="34" charset="0"/>
            </a:endParaRPr>
          </a:p>
          <a:p>
            <a:pPr marL="0" indent="0">
              <a:buNone/>
            </a:pPr>
            <a:endParaRPr lang="fr-FR" dirty="0">
              <a:latin typeface="Candara" panose="020E0502030303020204" pitchFamily="34" charset="0"/>
            </a:endParaRPr>
          </a:p>
        </p:txBody>
      </p:sp>
      <p:graphicFrame>
        <p:nvGraphicFramePr>
          <p:cNvPr id="5" name="Diagramme 4"/>
          <p:cNvGraphicFramePr/>
          <p:nvPr>
            <p:extLst>
              <p:ext uri="{D42A27DB-BD31-4B8C-83A1-F6EECF244321}">
                <p14:modId xmlns:p14="http://schemas.microsoft.com/office/powerpoint/2010/main" val="3058124294"/>
              </p:ext>
            </p:extLst>
          </p:nvPr>
        </p:nvGraphicFramePr>
        <p:xfrm>
          <a:off x="6137564" y="1251983"/>
          <a:ext cx="5823527"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Flèche droite 5"/>
          <p:cNvSpPr/>
          <p:nvPr/>
        </p:nvSpPr>
        <p:spPr>
          <a:xfrm>
            <a:off x="4876800" y="3656517"/>
            <a:ext cx="1260764" cy="34636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2631613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011382" y="1385455"/>
            <a:ext cx="9518073" cy="4791508"/>
          </a:xfrm>
        </p:spPr>
        <p:txBody>
          <a:bodyPr>
            <a:normAutofit/>
          </a:bodyPr>
          <a:lstStyle/>
          <a:p>
            <a:pPr algn="just">
              <a:buFont typeface="Wingdings" panose="05000000000000000000" pitchFamily="2" charset="2"/>
              <a:buChar char="v"/>
            </a:pPr>
            <a:r>
              <a:rPr lang="fr-FR" dirty="0" smtClean="0">
                <a:latin typeface="Candara" panose="020E0502030303020204" pitchFamily="34" charset="0"/>
              </a:rPr>
              <a:t> Ces </a:t>
            </a:r>
            <a:r>
              <a:rPr lang="fr-FR" dirty="0">
                <a:latin typeface="Candara" panose="020E0502030303020204" pitchFamily="34" charset="0"/>
              </a:rPr>
              <a:t>entités politiques, bien structurées, étaient pourvues de centres urbains fonctionnels. Elles avaient développé un commerce local, basé dès le XVIIe siècle sur la traite des esclaves, puis sur celle du palmier à huile après l’abolition du commerce négrier en 1807.</a:t>
            </a:r>
          </a:p>
          <a:p>
            <a:pPr algn="just">
              <a:buFont typeface="Wingdings" panose="05000000000000000000" pitchFamily="2" charset="2"/>
              <a:buChar char="v"/>
            </a:pPr>
            <a:r>
              <a:rPr lang="fr-FR" dirty="0" smtClean="0">
                <a:latin typeface="Candara" panose="020E0502030303020204" pitchFamily="34" charset="0"/>
              </a:rPr>
              <a:t> Cette </a:t>
            </a:r>
            <a:r>
              <a:rPr lang="fr-FR" dirty="0">
                <a:latin typeface="Candara" panose="020E0502030303020204" pitchFamily="34" charset="0"/>
              </a:rPr>
              <a:t>économie de traite a favorisé l’installation, le long de la côte </a:t>
            </a:r>
            <a:r>
              <a:rPr lang="fr-FR" dirty="0" smtClean="0">
                <a:latin typeface="Candara" panose="020E0502030303020204" pitchFamily="34" charset="0"/>
              </a:rPr>
              <a:t>surnommée </a:t>
            </a:r>
            <a:r>
              <a:rPr lang="fr-FR" dirty="0">
                <a:latin typeface="Candara" panose="020E0502030303020204" pitchFamily="34" charset="0"/>
              </a:rPr>
              <a:t>« Côte des esclaves </a:t>
            </a:r>
            <a:r>
              <a:rPr lang="fr-FR" dirty="0" smtClean="0">
                <a:latin typeface="Candara" panose="020E0502030303020204" pitchFamily="34" charset="0"/>
              </a:rPr>
              <a:t>», </a:t>
            </a:r>
            <a:r>
              <a:rPr lang="fr-FR" dirty="0">
                <a:latin typeface="Candara" panose="020E0502030303020204" pitchFamily="34" charset="0"/>
              </a:rPr>
              <a:t>de comptoirs commerciaux contrôlés par les Anglais, les Danois, les Portugais et </a:t>
            </a:r>
            <a:r>
              <a:rPr lang="fr-FR" dirty="0" smtClean="0">
                <a:latin typeface="Candara" panose="020E0502030303020204" pitchFamily="34" charset="0"/>
              </a:rPr>
              <a:t>les </a:t>
            </a:r>
            <a:r>
              <a:rPr lang="fr-FR" dirty="0">
                <a:latin typeface="Candara" panose="020E0502030303020204" pitchFamily="34" charset="0"/>
              </a:rPr>
              <a:t>Français. </a:t>
            </a:r>
            <a:endParaRPr lang="fr-FR" dirty="0" smtClean="0">
              <a:latin typeface="Candara" panose="020E0502030303020204" pitchFamily="34" charset="0"/>
            </a:endParaRPr>
          </a:p>
          <a:p>
            <a:pPr marL="0" indent="0">
              <a:buNone/>
            </a:pPr>
            <a:endParaRPr lang="fr-FR" dirty="0"/>
          </a:p>
        </p:txBody>
      </p:sp>
      <p:sp>
        <p:nvSpPr>
          <p:cNvPr id="5" name="Titre 1"/>
          <p:cNvSpPr>
            <a:spLocks noGrp="1"/>
          </p:cNvSpPr>
          <p:nvPr>
            <p:ph type="title"/>
          </p:nvPr>
        </p:nvSpPr>
        <p:spPr>
          <a:xfrm>
            <a:off x="1229593" y="397912"/>
            <a:ext cx="9317182" cy="660111"/>
          </a:xfrm>
        </p:spPr>
        <p:txBody>
          <a:bodyPr>
            <a:normAutofit fontScale="90000"/>
          </a:bodyPr>
          <a:lstStyle/>
          <a:p>
            <a:r>
              <a:rPr lang="fr-FR" sz="3200" b="1" dirty="0" smtClean="0">
                <a:latin typeface="Candara" panose="020E0502030303020204" pitchFamily="34" charset="0"/>
              </a:rPr>
              <a:t>Eléments historiques et événements politiques majeurs : </a:t>
            </a:r>
            <a:r>
              <a:rPr lang="fr-FR" sz="3200" b="1" dirty="0" smtClean="0">
                <a:solidFill>
                  <a:srgbClr val="0070C0"/>
                </a:solidFill>
                <a:effectLst>
                  <a:outerShdw blurRad="38100" dist="38100" dir="2700000" algn="tl">
                    <a:srgbClr val="000000">
                      <a:alpha val="43137"/>
                    </a:srgbClr>
                  </a:outerShdw>
                </a:effectLst>
                <a:latin typeface="Candara" panose="020E0502030303020204" pitchFamily="34" charset="0"/>
              </a:rPr>
              <a:t>avant la colonisation</a:t>
            </a:r>
            <a:endParaRPr lang="fr-FR" sz="3200" b="1" dirty="0">
              <a:solidFill>
                <a:srgbClr val="0070C0"/>
              </a:solidFill>
              <a:effectLst>
                <a:outerShdw blurRad="38100" dist="38100" dir="2700000" algn="tl">
                  <a:srgbClr val="000000">
                    <a:alpha val="43137"/>
                  </a:srgbClr>
                </a:outerShdw>
              </a:effectLst>
              <a:latin typeface="Candara" panose="020E0502030303020204" pitchFamily="34" charset="0"/>
            </a:endParaRPr>
          </a:p>
        </p:txBody>
      </p:sp>
    </p:spTree>
    <p:extLst>
      <p:ext uri="{BB962C8B-B14F-4D97-AF65-F5344CB8AC3E}">
        <p14:creationId xmlns:p14="http://schemas.microsoft.com/office/powerpoint/2010/main" val="410943037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011382" y="1385455"/>
            <a:ext cx="9518073" cy="5098472"/>
          </a:xfrm>
        </p:spPr>
        <p:txBody>
          <a:bodyPr>
            <a:normAutofit lnSpcReduction="10000"/>
          </a:bodyPr>
          <a:lstStyle/>
          <a:p>
            <a:pPr algn="just">
              <a:buFont typeface="Wingdings" panose="05000000000000000000" pitchFamily="2" charset="2"/>
              <a:buChar char="v"/>
            </a:pPr>
            <a:r>
              <a:rPr lang="fr-FR" dirty="0" smtClean="0">
                <a:latin typeface="Candara" panose="020E0502030303020204" pitchFamily="34" charset="0"/>
              </a:rPr>
              <a:t> </a:t>
            </a:r>
            <a:r>
              <a:rPr lang="fr-FR" dirty="0">
                <a:latin typeface="Candara" panose="020E0502030303020204" pitchFamily="34" charset="0"/>
              </a:rPr>
              <a:t>En 1863, le premier protectorat français est établi avec le roi </a:t>
            </a:r>
            <a:r>
              <a:rPr lang="fr-FR" dirty="0" err="1">
                <a:latin typeface="Candara" panose="020E0502030303020204" pitchFamily="34" charset="0"/>
              </a:rPr>
              <a:t>Toffa</a:t>
            </a:r>
            <a:r>
              <a:rPr lang="fr-FR" dirty="0">
                <a:latin typeface="Candara" panose="020E0502030303020204" pitchFamily="34" charset="0"/>
              </a:rPr>
              <a:t> de Porto-Novo qui recherche de l’aide face aux prétentions du roi d’Abomey et attaques des Anglais implantés à Lagos. La même année, </a:t>
            </a:r>
            <a:r>
              <a:rPr lang="fr-FR" dirty="0" err="1">
                <a:latin typeface="Candara" panose="020E0502030303020204" pitchFamily="34" charset="0"/>
              </a:rPr>
              <a:t>Glèlè</a:t>
            </a:r>
            <a:r>
              <a:rPr lang="fr-FR" dirty="0">
                <a:latin typeface="Candara" panose="020E0502030303020204" pitchFamily="34" charset="0"/>
              </a:rPr>
              <a:t>, roi d’Abomey, autorise les Français à s’établir à Cotonou. En 1882, le souverain du royaume de Porto-Novo signe un nouvel accord de protectorat avec la France qui envoie un « résident français » chargé d’assister le roi.</a:t>
            </a:r>
          </a:p>
          <a:p>
            <a:pPr algn="just">
              <a:buFont typeface="Wingdings" panose="05000000000000000000" pitchFamily="2" charset="2"/>
              <a:buChar char="v"/>
            </a:pPr>
            <a:r>
              <a:rPr lang="fr-FR" dirty="0">
                <a:latin typeface="Candara" panose="020E0502030303020204" pitchFamily="34" charset="0"/>
              </a:rPr>
              <a:t>En 1894, les Français, vainqueurs des rois locaux, ont créé la colonie du Dahomey et dépendances. Le territoire prend le nom du royaume le plus prépondérant et le plus résistant à l’occupation étrangère : </a:t>
            </a:r>
            <a:r>
              <a:rPr lang="fr-FR" dirty="0" err="1">
                <a:latin typeface="Candara" panose="020E0502030303020204" pitchFamily="34" charset="0"/>
              </a:rPr>
              <a:t>Danhomé</a:t>
            </a:r>
            <a:r>
              <a:rPr lang="fr-FR" dirty="0">
                <a:latin typeface="Candara" panose="020E0502030303020204" pitchFamily="34" charset="0"/>
              </a:rPr>
              <a:t> avec son légendaire roi Béhanzin.</a:t>
            </a:r>
          </a:p>
          <a:p>
            <a:pPr marL="0" indent="0">
              <a:buNone/>
            </a:pPr>
            <a:endParaRPr lang="fr-FR" dirty="0"/>
          </a:p>
        </p:txBody>
      </p:sp>
      <p:sp>
        <p:nvSpPr>
          <p:cNvPr id="5" name="Titre 1"/>
          <p:cNvSpPr>
            <a:spLocks noGrp="1"/>
          </p:cNvSpPr>
          <p:nvPr>
            <p:ph type="title"/>
          </p:nvPr>
        </p:nvSpPr>
        <p:spPr>
          <a:xfrm>
            <a:off x="1229593" y="411767"/>
            <a:ext cx="9317182" cy="660111"/>
          </a:xfrm>
        </p:spPr>
        <p:txBody>
          <a:bodyPr>
            <a:normAutofit fontScale="90000"/>
          </a:bodyPr>
          <a:lstStyle/>
          <a:p>
            <a:r>
              <a:rPr lang="fr-FR" sz="3200" b="1" dirty="0" smtClean="0">
                <a:latin typeface="Candara" panose="020E0502030303020204" pitchFamily="34" charset="0"/>
              </a:rPr>
              <a:t>Eléments historiques et événements politiques majeurs : </a:t>
            </a:r>
            <a:r>
              <a:rPr lang="fr-FR" sz="3200" b="1" dirty="0" smtClean="0">
                <a:solidFill>
                  <a:srgbClr val="0070C0"/>
                </a:solidFill>
                <a:effectLst>
                  <a:outerShdw blurRad="38100" dist="38100" dir="2700000" algn="tl">
                    <a:srgbClr val="000000">
                      <a:alpha val="43137"/>
                    </a:srgbClr>
                  </a:outerShdw>
                </a:effectLst>
                <a:latin typeface="Candara" panose="020E0502030303020204" pitchFamily="34" charset="0"/>
              </a:rPr>
              <a:t>période coloniale</a:t>
            </a:r>
            <a:endParaRPr lang="fr-FR" sz="3200" b="1" dirty="0">
              <a:solidFill>
                <a:srgbClr val="0070C0"/>
              </a:solidFill>
              <a:effectLst>
                <a:outerShdw blurRad="38100" dist="38100" dir="2700000" algn="tl">
                  <a:srgbClr val="000000">
                    <a:alpha val="43137"/>
                  </a:srgbClr>
                </a:outerShdw>
              </a:effectLst>
              <a:latin typeface="Candara" panose="020E0502030303020204" pitchFamily="34" charset="0"/>
            </a:endParaRPr>
          </a:p>
        </p:txBody>
      </p:sp>
    </p:spTree>
    <p:extLst>
      <p:ext uri="{BB962C8B-B14F-4D97-AF65-F5344CB8AC3E}">
        <p14:creationId xmlns:p14="http://schemas.microsoft.com/office/powerpoint/2010/main" val="22978355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011382" y="1704109"/>
            <a:ext cx="9518073" cy="4779818"/>
          </a:xfrm>
        </p:spPr>
        <p:txBody>
          <a:bodyPr>
            <a:normAutofit/>
          </a:bodyPr>
          <a:lstStyle/>
          <a:p>
            <a:pPr marL="0" indent="0">
              <a:lnSpc>
                <a:spcPct val="107000"/>
              </a:lnSpc>
              <a:spcAft>
                <a:spcPts val="0"/>
              </a:spcAft>
              <a:buNone/>
            </a:pPr>
            <a:r>
              <a:rPr lang="fr-FR" sz="3200" b="1"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rPr>
              <a:t>Proclamé République, </a:t>
            </a:r>
            <a:r>
              <a:rPr lang="fr-FR" sz="3200" b="1" dirty="0">
                <a:solidFill>
                  <a:srgbClr val="484848"/>
                </a:solidFill>
                <a:latin typeface="Candara" panose="020E0502030303020204" pitchFamily="34" charset="0"/>
                <a:ea typeface="Times New Roman" panose="02020603050405020304" pitchFamily="18" charset="0"/>
                <a:cs typeface="Times New Roman" panose="02020603050405020304" pitchFamily="18" charset="0"/>
              </a:rPr>
              <a:t>le 4 décembre 1958, le Bénin a accédé à la souveraineté internationale le </a:t>
            </a:r>
            <a:r>
              <a:rPr lang="fr-FR" sz="3200" b="1"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rPr>
              <a:t>1</a:t>
            </a:r>
            <a:r>
              <a:rPr lang="fr-FR" sz="3200" b="1" baseline="30000"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rPr>
              <a:t>er</a:t>
            </a:r>
            <a:r>
              <a:rPr lang="fr-FR" sz="3200" b="1"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rPr>
              <a:t> août </a:t>
            </a:r>
            <a:r>
              <a:rPr lang="fr-FR" sz="3200" b="1" dirty="0">
                <a:solidFill>
                  <a:srgbClr val="484848"/>
                </a:solidFill>
                <a:latin typeface="Candara" panose="020E0502030303020204" pitchFamily="34" charset="0"/>
                <a:ea typeface="Times New Roman" panose="02020603050405020304" pitchFamily="18" charset="0"/>
                <a:cs typeface="Times New Roman" panose="02020603050405020304" pitchFamily="18" charset="0"/>
              </a:rPr>
              <a:t>1960, sous le nom du Dahomey</a:t>
            </a:r>
            <a:r>
              <a:rPr lang="fr-FR" sz="3200" dirty="0">
                <a:solidFill>
                  <a:srgbClr val="484848"/>
                </a:solidFill>
                <a:latin typeface="Candara" panose="020E0502030303020204" pitchFamily="34" charset="0"/>
                <a:ea typeface="Times New Roman" panose="02020603050405020304" pitchFamily="18" charset="0"/>
                <a:cs typeface="Times New Roman" panose="02020603050405020304" pitchFamily="18" charset="0"/>
              </a:rPr>
              <a:t>. </a:t>
            </a:r>
            <a:endParaRPr lang="fr-FR" sz="3200"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endParaRPr>
          </a:p>
          <a:p>
            <a:pPr marL="0" indent="0">
              <a:lnSpc>
                <a:spcPct val="107000"/>
              </a:lnSpc>
              <a:spcAft>
                <a:spcPts val="0"/>
              </a:spcAft>
              <a:buNone/>
            </a:pPr>
            <a:endParaRPr lang="fr-FR" sz="3200"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endParaRPr>
          </a:p>
          <a:p>
            <a:pPr marL="0" indent="0">
              <a:buNone/>
            </a:pPr>
            <a:endParaRPr lang="fr-FR" dirty="0"/>
          </a:p>
        </p:txBody>
      </p:sp>
      <p:sp>
        <p:nvSpPr>
          <p:cNvPr id="5" name="Titre 1"/>
          <p:cNvSpPr>
            <a:spLocks noGrp="1"/>
          </p:cNvSpPr>
          <p:nvPr>
            <p:ph type="title"/>
          </p:nvPr>
        </p:nvSpPr>
        <p:spPr>
          <a:xfrm>
            <a:off x="1229593" y="411767"/>
            <a:ext cx="9317182" cy="660111"/>
          </a:xfrm>
        </p:spPr>
        <p:txBody>
          <a:bodyPr>
            <a:normAutofit fontScale="90000"/>
          </a:bodyPr>
          <a:lstStyle/>
          <a:p>
            <a:r>
              <a:rPr lang="fr-FR" sz="3200" b="1" dirty="0" smtClean="0">
                <a:latin typeface="Candara" panose="020E0502030303020204" pitchFamily="34" charset="0"/>
              </a:rPr>
              <a:t>Eléments historiques et événements politiques majeurs : </a:t>
            </a:r>
            <a:r>
              <a:rPr lang="fr-FR" sz="3200" b="1" dirty="0" smtClean="0">
                <a:solidFill>
                  <a:srgbClr val="0070C0"/>
                </a:solidFill>
                <a:effectLst>
                  <a:outerShdw blurRad="38100" dist="38100" dir="2700000" algn="tl">
                    <a:srgbClr val="000000">
                      <a:alpha val="43137"/>
                    </a:srgbClr>
                  </a:outerShdw>
                </a:effectLst>
                <a:latin typeface="Candara" panose="020E0502030303020204" pitchFamily="34" charset="0"/>
              </a:rPr>
              <a:t>période après les indépendances</a:t>
            </a:r>
            <a:endParaRPr lang="fr-FR" sz="3200" b="1" dirty="0">
              <a:solidFill>
                <a:srgbClr val="0070C0"/>
              </a:solidFill>
              <a:effectLst>
                <a:outerShdw blurRad="38100" dist="38100" dir="2700000" algn="tl">
                  <a:srgbClr val="000000">
                    <a:alpha val="43137"/>
                  </a:srgbClr>
                </a:outerShdw>
              </a:effectLst>
              <a:latin typeface="Candara" panose="020E0502030303020204" pitchFamily="34" charset="0"/>
            </a:endParaRPr>
          </a:p>
        </p:txBody>
      </p:sp>
      <p:pic>
        <p:nvPicPr>
          <p:cNvPr id="4" name="Image 3"/>
          <p:cNvPicPr/>
          <p:nvPr/>
        </p:nvPicPr>
        <p:blipFill>
          <a:blip r:embed="rId2"/>
          <a:srcRect l="8247" t="9737" r="2847"/>
          <a:stretch>
            <a:fillRect/>
          </a:stretch>
        </p:blipFill>
        <p:spPr>
          <a:xfrm>
            <a:off x="3664529" y="3422074"/>
            <a:ext cx="4447309" cy="3061853"/>
          </a:xfrm>
          <a:prstGeom prst="rect">
            <a:avLst/>
          </a:prstGeom>
          <a:noFill/>
          <a:ln>
            <a:noFill/>
            <a:prstDash/>
          </a:ln>
        </p:spPr>
      </p:pic>
    </p:spTree>
    <p:extLst>
      <p:ext uri="{BB962C8B-B14F-4D97-AF65-F5344CB8AC3E}">
        <p14:creationId xmlns:p14="http://schemas.microsoft.com/office/powerpoint/2010/main" val="25445090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011382" y="1385455"/>
            <a:ext cx="9518073" cy="5098472"/>
          </a:xfrm>
        </p:spPr>
        <p:txBody>
          <a:bodyPr>
            <a:normAutofit/>
          </a:bodyPr>
          <a:lstStyle/>
          <a:p>
            <a:pPr marL="0" indent="0" algn="just">
              <a:lnSpc>
                <a:spcPct val="107000"/>
              </a:lnSpc>
              <a:spcAft>
                <a:spcPts val="0"/>
              </a:spcAft>
              <a:buNone/>
            </a:pPr>
            <a:r>
              <a:rPr lang="fr-FR"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rPr>
              <a:t>L’histoire </a:t>
            </a:r>
            <a:r>
              <a:rPr lang="fr-FR" dirty="0">
                <a:solidFill>
                  <a:srgbClr val="484848"/>
                </a:solidFill>
                <a:latin typeface="Candara" panose="020E0502030303020204" pitchFamily="34" charset="0"/>
                <a:ea typeface="Times New Roman" panose="02020603050405020304" pitchFamily="18" charset="0"/>
                <a:cs typeface="Times New Roman" panose="02020603050405020304" pitchFamily="18" charset="0"/>
              </a:rPr>
              <a:t>politique contemporaine du pays peut être séquencée en trois temps majeurs </a:t>
            </a:r>
            <a:r>
              <a:rPr lang="fr-FR"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rPr>
              <a:t>:</a:t>
            </a:r>
            <a:endParaRPr lang="fr-FR" dirty="0">
              <a:latin typeface="Candara" panose="020E0502030303020204" pitchFamily="34" charset="0"/>
              <a:ea typeface="Calibri" panose="020F0502020204030204" pitchFamily="34" charset="0"/>
              <a:cs typeface="Times New Roman" panose="02020603050405020304" pitchFamily="18" charset="0"/>
            </a:endParaRPr>
          </a:p>
          <a:p>
            <a:pPr marL="0" indent="0">
              <a:buNone/>
            </a:pPr>
            <a:endParaRPr lang="fr-FR" dirty="0"/>
          </a:p>
        </p:txBody>
      </p:sp>
      <p:sp>
        <p:nvSpPr>
          <p:cNvPr id="5" name="Titre 1"/>
          <p:cNvSpPr>
            <a:spLocks noGrp="1"/>
          </p:cNvSpPr>
          <p:nvPr>
            <p:ph type="title"/>
          </p:nvPr>
        </p:nvSpPr>
        <p:spPr>
          <a:xfrm>
            <a:off x="1229593" y="411767"/>
            <a:ext cx="9317182" cy="660111"/>
          </a:xfrm>
        </p:spPr>
        <p:txBody>
          <a:bodyPr>
            <a:normAutofit fontScale="90000"/>
          </a:bodyPr>
          <a:lstStyle/>
          <a:p>
            <a:r>
              <a:rPr lang="fr-FR" sz="3200" b="1" dirty="0" smtClean="0">
                <a:latin typeface="Candara" panose="020E0502030303020204" pitchFamily="34" charset="0"/>
              </a:rPr>
              <a:t>Eléments historiques et événements politiques majeurs : </a:t>
            </a:r>
            <a:r>
              <a:rPr lang="fr-FR" sz="3200" b="1" dirty="0" smtClean="0">
                <a:solidFill>
                  <a:srgbClr val="0070C0"/>
                </a:solidFill>
                <a:effectLst>
                  <a:outerShdw blurRad="38100" dist="38100" dir="2700000" algn="tl">
                    <a:srgbClr val="000000">
                      <a:alpha val="43137"/>
                    </a:srgbClr>
                  </a:outerShdw>
                </a:effectLst>
                <a:latin typeface="Candara" panose="020E0502030303020204" pitchFamily="34" charset="0"/>
              </a:rPr>
              <a:t>période après les indépendances</a:t>
            </a:r>
            <a:endParaRPr lang="fr-FR" sz="3200" b="1" dirty="0">
              <a:solidFill>
                <a:srgbClr val="0070C0"/>
              </a:solidFill>
              <a:effectLst>
                <a:outerShdw blurRad="38100" dist="38100" dir="2700000" algn="tl">
                  <a:srgbClr val="000000">
                    <a:alpha val="43137"/>
                  </a:srgbClr>
                </a:outerShdw>
              </a:effectLst>
              <a:latin typeface="Candara" panose="020E0502030303020204" pitchFamily="34" charset="0"/>
            </a:endParaRPr>
          </a:p>
        </p:txBody>
      </p:sp>
      <p:graphicFrame>
        <p:nvGraphicFramePr>
          <p:cNvPr id="2" name="Diagramme 1"/>
          <p:cNvGraphicFramePr/>
          <p:nvPr>
            <p:extLst>
              <p:ext uri="{D42A27DB-BD31-4B8C-83A1-F6EECF244321}">
                <p14:modId xmlns:p14="http://schemas.microsoft.com/office/powerpoint/2010/main" val="2635839818"/>
              </p:ext>
            </p:extLst>
          </p:nvPr>
        </p:nvGraphicFramePr>
        <p:xfrm>
          <a:off x="985981" y="2889755"/>
          <a:ext cx="10430163" cy="34782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560444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31267" y="318655"/>
            <a:ext cx="10861963" cy="6012868"/>
          </a:xfrm>
        </p:spPr>
        <p:txBody>
          <a:bodyPr>
            <a:normAutofit/>
          </a:bodyPr>
          <a:lstStyle/>
          <a:p>
            <a:pPr algn="just">
              <a:lnSpc>
                <a:spcPct val="107000"/>
              </a:lnSpc>
              <a:spcAft>
                <a:spcPts val="0"/>
              </a:spcAft>
              <a:buFont typeface="Wingdings" panose="05000000000000000000" pitchFamily="2" charset="2"/>
              <a:buChar char="v"/>
            </a:pPr>
            <a:r>
              <a:rPr lang="fr-FR" b="1"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rPr>
              <a:t>Le </a:t>
            </a:r>
            <a:r>
              <a:rPr lang="fr-FR" b="1" dirty="0">
                <a:solidFill>
                  <a:srgbClr val="484848"/>
                </a:solidFill>
                <a:latin typeface="Candara" panose="020E0502030303020204" pitchFamily="34" charset="0"/>
                <a:ea typeface="Times New Roman" panose="02020603050405020304" pitchFamily="18" charset="0"/>
                <a:cs typeface="Times New Roman" panose="02020603050405020304" pitchFamily="18" charset="0"/>
              </a:rPr>
              <a:t>temps de l’instabilité politique</a:t>
            </a:r>
            <a:r>
              <a:rPr lang="fr-FR" dirty="0">
                <a:solidFill>
                  <a:srgbClr val="484848"/>
                </a:solidFill>
                <a:latin typeface="Candara" panose="020E0502030303020204" pitchFamily="34" charset="0"/>
                <a:ea typeface="Times New Roman" panose="02020603050405020304" pitchFamily="18" charset="0"/>
                <a:cs typeface="Times New Roman" panose="02020603050405020304" pitchFamily="18" charset="0"/>
              </a:rPr>
              <a:t> marqua les douze premières années de l’indépendance. </a:t>
            </a:r>
            <a:r>
              <a:rPr lang="fr-FR" b="1" dirty="0">
                <a:solidFill>
                  <a:srgbClr val="484848"/>
                </a:solidFill>
                <a:latin typeface="Candara" panose="020E0502030303020204" pitchFamily="34" charset="0"/>
                <a:ea typeface="Times New Roman" panose="02020603050405020304" pitchFamily="18" charset="0"/>
                <a:cs typeface="Times New Roman" panose="02020603050405020304" pitchFamily="18" charset="0"/>
              </a:rPr>
              <a:t>Une série de coups d’État se suivaient jusqu’en 1970, valant au pays le nom « d’enfant malade de l’Afrique »</a:t>
            </a:r>
            <a:r>
              <a:rPr lang="fr-FR" dirty="0">
                <a:solidFill>
                  <a:srgbClr val="484848"/>
                </a:solidFill>
                <a:latin typeface="Candara" panose="020E0502030303020204" pitchFamily="34" charset="0"/>
                <a:ea typeface="Times New Roman" panose="02020603050405020304" pitchFamily="18" charset="0"/>
                <a:cs typeface="Times New Roman" panose="02020603050405020304" pitchFamily="18" charset="0"/>
              </a:rPr>
              <a:t>. L’acte fondateur de cette instabilité est le putsch du colonel Christophe </a:t>
            </a:r>
            <a:r>
              <a:rPr lang="fr-FR" dirty="0" smtClean="0">
                <a:solidFill>
                  <a:srgbClr val="484848"/>
                </a:solidFill>
                <a:latin typeface="Candara" panose="020E0502030303020204" pitchFamily="34" charset="0"/>
                <a:ea typeface="Times New Roman" panose="02020603050405020304" pitchFamily="18" charset="0"/>
                <a:cs typeface="Times New Roman" panose="02020603050405020304" pitchFamily="18" charset="0"/>
              </a:rPr>
              <a:t>SOGLO </a:t>
            </a:r>
            <a:r>
              <a:rPr lang="fr-FR" dirty="0">
                <a:solidFill>
                  <a:srgbClr val="484848"/>
                </a:solidFill>
                <a:latin typeface="Candara" panose="020E0502030303020204" pitchFamily="34" charset="0"/>
                <a:ea typeface="Times New Roman" panose="02020603050405020304" pitchFamily="18" charset="0"/>
                <a:cs typeface="Times New Roman" panose="02020603050405020304" pitchFamily="18" charset="0"/>
              </a:rPr>
              <a:t>qui renversa le 28 octobre 1963 Hubert MAGA, le père de l’indépendance, démocratiquement élu.</a:t>
            </a:r>
            <a:endParaRPr lang="fr-FR" sz="2000" dirty="0">
              <a:latin typeface="Candara" panose="020E0502030303020204" pitchFamily="34" charset="0"/>
              <a:ea typeface="Calibri" panose="020F0502020204030204" pitchFamily="34" charset="0"/>
              <a:cs typeface="Times New Roman" panose="02020603050405020304" pitchFamily="18" charset="0"/>
            </a:endParaRPr>
          </a:p>
          <a:p>
            <a:pPr marL="0" indent="0">
              <a:buNone/>
            </a:pPr>
            <a:endParaRPr lang="fr-FR" dirty="0"/>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1" y="3588326"/>
            <a:ext cx="5595536" cy="2964873"/>
          </a:xfrm>
          <a:prstGeom prst="rect">
            <a:avLst/>
          </a:prstGeom>
        </p:spPr>
      </p:pic>
      <p:pic>
        <p:nvPicPr>
          <p:cNvPr id="7" name="Imag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49717" y="3588326"/>
            <a:ext cx="5654354" cy="2964874"/>
          </a:xfrm>
          <a:prstGeom prst="rect">
            <a:avLst/>
          </a:prstGeom>
        </p:spPr>
      </p:pic>
    </p:spTree>
    <p:extLst>
      <p:ext uri="{BB962C8B-B14F-4D97-AF65-F5344CB8AC3E}">
        <p14:creationId xmlns:p14="http://schemas.microsoft.com/office/powerpoint/2010/main" val="1882914506"/>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482</TotalTime>
  <Words>1639</Words>
  <Application>Microsoft Office PowerPoint</Application>
  <PresentationFormat>Grand écran</PresentationFormat>
  <Paragraphs>98</Paragraphs>
  <Slides>36</Slides>
  <Notes>0</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36</vt:i4>
      </vt:variant>
    </vt:vector>
  </HeadingPairs>
  <TitlesOfParts>
    <vt:vector size="44" baseType="lpstr">
      <vt:lpstr>Arial</vt:lpstr>
      <vt:lpstr>Calibri</vt:lpstr>
      <vt:lpstr>Calibri Light</vt:lpstr>
      <vt:lpstr>Candara</vt:lpstr>
      <vt:lpstr>Times New Roman</vt:lpstr>
      <vt:lpstr>Trebuchet MS</vt:lpstr>
      <vt:lpstr>Wingdings</vt:lpstr>
      <vt:lpstr>Thème Office</vt:lpstr>
      <vt:lpstr> Commission « Villes et développement durable » de l’AIMF   La Communauté des Communes du Zou, le fleuron des EPCI de la partie méridionale du Bénin</vt:lpstr>
      <vt:lpstr>Situation géographique du Bénin</vt:lpstr>
      <vt:lpstr>Eléments historiques et événements politiques majeurs    Trois grande périodes :   </vt:lpstr>
      <vt:lpstr>Eléments historiques et événements politiques majeurs : avant la colonisation</vt:lpstr>
      <vt:lpstr>Eléments historiques et événements politiques majeurs : avant la colonisation</vt:lpstr>
      <vt:lpstr>Eléments historiques et événements politiques majeurs : période coloniale</vt:lpstr>
      <vt:lpstr>Eléments historiques et événements politiques majeurs : période après les indépendances</vt:lpstr>
      <vt:lpstr>Eléments historiques et événements politiques majeurs : période après les indépendances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Élections présidentielles de 1991 et de 2001</vt:lpstr>
      <vt:lpstr>Élections présidentielles de 2006 et de 2011</vt:lpstr>
      <vt:lpstr>Élections présidentielles de 2016 et de 2021</vt:lpstr>
      <vt:lpstr>Le Bénin d’aujourd’hui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du département du Zou</vt:lpstr>
      <vt:lpstr>Présentation du département du Zou (suite)</vt:lpstr>
      <vt:lpstr>Présentation de la Communauté des Communes du Zou (CCZ)</vt:lpstr>
      <vt:lpstr>Les neufs Communes du Zou, territoire de la CCZ</vt:lpstr>
      <vt:lpstr>Les neufs Communes du Zou, territoire de la CCZ</vt:lpstr>
      <vt:lpstr>Les neufs Communes du Zou, territoire de la CCZ</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Utilisateur Windows</dc:creator>
  <cp:lastModifiedBy>Utilisateur Windows</cp:lastModifiedBy>
  <cp:revision>43</cp:revision>
  <dcterms:created xsi:type="dcterms:W3CDTF">2022-08-10T16:01:42Z</dcterms:created>
  <dcterms:modified xsi:type="dcterms:W3CDTF">2022-08-15T07:17:14Z</dcterms:modified>
</cp:coreProperties>
</file>